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06" r:id="rId2"/>
    <p:sldId id="257" r:id="rId3"/>
    <p:sldId id="258" r:id="rId4"/>
    <p:sldId id="261" r:id="rId5"/>
    <p:sldId id="264" r:id="rId6"/>
    <p:sldId id="266" r:id="rId7"/>
    <p:sldId id="267" r:id="rId8"/>
    <p:sldId id="268" r:id="rId9"/>
    <p:sldId id="269" r:id="rId10"/>
    <p:sldId id="270" r:id="rId11"/>
    <p:sldId id="272" r:id="rId12"/>
    <p:sldId id="279" r:id="rId13"/>
    <p:sldId id="271" r:id="rId14"/>
    <p:sldId id="276" r:id="rId15"/>
    <p:sldId id="277" r:id="rId16"/>
    <p:sldId id="278" r:id="rId17"/>
    <p:sldId id="280" r:id="rId18"/>
    <p:sldId id="281" r:id="rId19"/>
    <p:sldId id="282" r:id="rId20"/>
    <p:sldId id="283" r:id="rId21"/>
    <p:sldId id="284" r:id="rId22"/>
    <p:sldId id="285" r:id="rId23"/>
    <p:sldId id="286" r:id="rId24"/>
    <p:sldId id="287" r:id="rId25"/>
    <p:sldId id="288" r:id="rId26"/>
    <p:sldId id="289" r:id="rId27"/>
    <p:sldId id="294" r:id="rId28"/>
    <p:sldId id="292" r:id="rId29"/>
    <p:sldId id="293" r:id="rId30"/>
    <p:sldId id="291" r:id="rId31"/>
    <p:sldId id="295" r:id="rId32"/>
    <p:sldId id="296" r:id="rId33"/>
    <p:sldId id="297" r:id="rId34"/>
    <p:sldId id="260" r:id="rId35"/>
    <p:sldId id="263" r:id="rId36"/>
    <p:sldId id="259" r:id="rId37"/>
    <p:sldId id="299" r:id="rId38"/>
    <p:sldId id="304" r:id="rId39"/>
    <p:sldId id="300" r:id="rId40"/>
    <p:sldId id="301" r:id="rId41"/>
    <p:sldId id="302" r:id="rId42"/>
    <p:sldId id="30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93" autoAdjust="0"/>
    <p:restoredTop sz="94660"/>
  </p:normalViewPr>
  <p:slideViewPr>
    <p:cSldViewPr snapToGrid="0">
      <p:cViewPr varScale="1">
        <p:scale>
          <a:sx n="113" d="100"/>
          <a:sy n="113" d="100"/>
        </p:scale>
        <p:origin x="1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9841E6-D572-4FD1-BFAB-4CD0EED26F5C}" type="datetimeFigureOut">
              <a:rPr lang="en-US" smtClean="0"/>
              <a:t>11/22/2021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4C1CC3-752D-4A92-852D-79EACF468A34}" type="slidenum">
              <a:rPr lang="en-US" smtClean="0"/>
              <a:t>‹#›</a:t>
            </a:fld>
            <a:endParaRPr lang="en-US"/>
          </a:p>
        </p:txBody>
      </p:sp>
    </p:spTree>
    <p:extLst>
      <p:ext uri="{BB962C8B-B14F-4D97-AF65-F5344CB8AC3E}">
        <p14:creationId xmlns:p14="http://schemas.microsoft.com/office/powerpoint/2010/main" val="3991670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7CAFA1-E6DB-4654-8277-720F0DE4E449}" type="slidenum">
              <a:rPr lang="en-US" altLang="en-US"/>
              <a:pPr>
                <a:spcBef>
                  <a:spcPct val="0"/>
                </a:spcBef>
              </a:pPr>
              <a:t>2</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647636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18</a:t>
            </a:fld>
            <a:endParaRPr lang="en-US"/>
          </a:p>
        </p:txBody>
      </p:sp>
    </p:spTree>
    <p:extLst>
      <p:ext uri="{BB962C8B-B14F-4D97-AF65-F5344CB8AC3E}">
        <p14:creationId xmlns:p14="http://schemas.microsoft.com/office/powerpoint/2010/main" val="2740045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F470A0-2B2F-48E1-86B6-3D343B768E9D}" type="slidenum">
              <a:rPr lang="en-US" altLang="en-US"/>
              <a:pPr>
                <a:spcBef>
                  <a:spcPct val="0"/>
                </a:spcBef>
              </a:pPr>
              <a:t>34</a:t>
            </a:fld>
            <a:endParaRPr lang="en-US" altLang="en-US"/>
          </a:p>
        </p:txBody>
      </p:sp>
      <p:sp>
        <p:nvSpPr>
          <p:cNvPr id="1229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A09D4D4-AD90-4C47-A081-3DCB6197D50E}" type="slidenum">
              <a:rPr lang="en-US" altLang="en-US">
                <a:latin typeface="Times New Roman" panose="02020603050405020304" pitchFamily="18" charset="0"/>
              </a:rPr>
              <a:pPr algn="r" eaLnBrk="1" hangingPunct="1">
                <a:spcBef>
                  <a:spcPct val="0"/>
                </a:spcBef>
              </a:pPr>
              <a:t>34</a:t>
            </a:fld>
            <a:endParaRPr lang="en-US" altLang="en-US">
              <a:latin typeface="Times New Roman" panose="02020603050405020304" pitchFamily="18" charset="0"/>
            </a:endParaRPr>
          </a:p>
        </p:txBody>
      </p:sp>
      <p:sp>
        <p:nvSpPr>
          <p:cNvPr id="12292" name="Rectangle 2"/>
          <p:cNvSpPr>
            <a:spLocks noGrp="1" noRot="1" noChangeAspect="1" noChangeArrowheads="1" noTextEdit="1"/>
          </p:cNvSpPr>
          <p:nvPr>
            <p:ph type="sldImg"/>
          </p:nvPr>
        </p:nvSpPr>
        <p:spPr>
          <a:ln/>
        </p:spPr>
      </p:sp>
      <p:sp>
        <p:nvSpPr>
          <p:cNvPr id="1229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4173792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39331B0-A666-4ECD-AB55-7EB44E93EB01}" type="slidenum">
              <a:rPr lang="en-US" altLang="en-US"/>
              <a:pPr>
                <a:spcBef>
                  <a:spcPct val="0"/>
                </a:spcBef>
              </a:pPr>
              <a:t>35</a:t>
            </a:fld>
            <a:endParaRPr lang="en-US" altLang="en-US"/>
          </a:p>
        </p:txBody>
      </p:sp>
      <p:sp>
        <p:nvSpPr>
          <p:cNvPr id="2048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B12D4257-2E67-48CD-B978-859970A862B2}" type="slidenum">
              <a:rPr lang="en-US" altLang="en-US">
                <a:latin typeface="Times New Roman" panose="02020603050405020304" pitchFamily="18" charset="0"/>
              </a:rPr>
              <a:pPr algn="r" eaLnBrk="1" hangingPunct="1">
                <a:spcBef>
                  <a:spcPct val="0"/>
                </a:spcBef>
              </a:pPr>
              <a:t>35</a:t>
            </a:fld>
            <a:endParaRPr lang="en-US" altLang="en-US">
              <a:latin typeface="Times New Roman" panose="02020603050405020304" pitchFamily="18" charset="0"/>
            </a:endParaRPr>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3453417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83677D7-35E3-4765-93AA-CEC0AB1C3FCC}" type="slidenum">
              <a:rPr lang="en-US" altLang="en-US"/>
              <a:pPr>
                <a:spcBef>
                  <a:spcPct val="0"/>
                </a:spcBef>
              </a:pPr>
              <a:t>36</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39850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6BC61E-1543-442A-B5E7-320BE05DBCB2}" type="slidenum">
              <a:rPr lang="en-US" altLang="en-US"/>
              <a:pPr>
                <a:spcBef>
                  <a:spcPct val="0"/>
                </a:spcBef>
              </a:pPr>
              <a:t>3</a:t>
            </a:fld>
            <a:endParaRPr lang="en-US" altLang="en-US"/>
          </a:p>
        </p:txBody>
      </p:sp>
      <p:sp>
        <p:nvSpPr>
          <p:cNvPr id="819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2C9F92C-FD8F-4FF8-BBEE-80A12935A2D4}" type="slidenum">
              <a:rPr lang="en-US" altLang="en-US">
                <a:latin typeface="Times New Roman" panose="02020603050405020304" pitchFamily="18" charset="0"/>
              </a:rPr>
              <a:pPr algn="r" eaLnBrk="1" hangingPunct="1">
                <a:spcBef>
                  <a:spcPct val="0"/>
                </a:spcBef>
              </a:pPr>
              <a:t>3</a:t>
            </a:fld>
            <a:endParaRPr lang="en-US" altLang="en-US">
              <a:latin typeface="Times New Roman" panose="02020603050405020304" pitchFamily="18" charset="0"/>
            </a:endParaRPr>
          </a:p>
        </p:txBody>
      </p:sp>
      <p:sp>
        <p:nvSpPr>
          <p:cNvPr id="8196" name="Rectangle 2"/>
          <p:cNvSpPr>
            <a:spLocks noGrp="1" noRot="1" noChangeAspect="1" noChangeArrowheads="1" noTextEdit="1"/>
          </p:cNvSpPr>
          <p:nvPr>
            <p:ph type="sldImg"/>
          </p:nvPr>
        </p:nvSpPr>
        <p:spPr>
          <a:ln/>
        </p:spPr>
      </p:sp>
      <p:sp>
        <p:nvSpPr>
          <p:cNvPr id="819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3769163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47A433-BC40-482E-AFD5-0ADC6EC84246}" type="slidenum">
              <a:rPr lang="en-US" altLang="en-US"/>
              <a:pPr>
                <a:spcBef>
                  <a:spcPct val="0"/>
                </a:spcBef>
              </a:pPr>
              <a:t>4</a:t>
            </a:fld>
            <a:endParaRPr lang="en-US" altLang="en-US"/>
          </a:p>
        </p:txBody>
      </p:sp>
      <p:sp>
        <p:nvSpPr>
          <p:cNvPr id="1433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2799F02A-99F3-4AA9-85B9-B988D94F4A1C}" type="slidenum">
              <a:rPr lang="en-US" altLang="en-US">
                <a:latin typeface="Times New Roman" panose="02020603050405020304" pitchFamily="18" charset="0"/>
              </a:rPr>
              <a:pPr algn="r" eaLnBrk="1" hangingPunct="1">
                <a:spcBef>
                  <a:spcPct val="0"/>
                </a:spcBef>
              </a:pPr>
              <a:t>4</a:t>
            </a:fld>
            <a:endParaRPr lang="en-US" altLang="en-US">
              <a:latin typeface="Times New Roman" panose="02020603050405020304" pitchFamily="18" charset="0"/>
            </a:endParaRPr>
          </a:p>
        </p:txBody>
      </p:sp>
      <p:sp>
        <p:nvSpPr>
          <p:cNvPr id="14340" name="Rectangle 2"/>
          <p:cNvSpPr>
            <a:spLocks noGrp="1" noRot="1" noChangeAspect="1" noChangeArrowheads="1" noTextEdit="1"/>
          </p:cNvSpPr>
          <p:nvPr>
            <p:ph type="sldImg"/>
          </p:nvPr>
        </p:nvSpPr>
        <p:spPr>
          <a:ln/>
        </p:spPr>
      </p:sp>
      <p:sp>
        <p:nvSpPr>
          <p:cNvPr id="14341"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1514981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0B082161-2632-4E3A-8CDD-DCFF71F0B196}" type="slidenum">
              <a:rPr lang="en-US"/>
              <a:pPr/>
              <a:t>8</a:t>
            </a:fld>
            <a:endParaRPr lang="en-US"/>
          </a:p>
        </p:txBody>
      </p:sp>
      <p:sp>
        <p:nvSpPr>
          <p:cNvPr id="81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0AFCBF0-FFD4-4C59-9B71-C1541EC828D7}" type="slidenum">
              <a:rPr lang="en-US" sz="1200"/>
              <a:pPr algn="r"/>
              <a:t>8</a:t>
            </a:fld>
            <a:endParaRPr 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ln/>
        </p:spPr>
        <p:txBody>
          <a:bodyPr/>
          <a:lstStyle/>
          <a:p>
            <a:endParaRPr lang="en-US"/>
          </a:p>
        </p:txBody>
      </p:sp>
      <p:sp>
        <p:nvSpPr>
          <p:cNvPr id="8197" name="Date Placeholder 1"/>
          <p:cNvSpPr txBox="1">
            <a:spLocks noGrp="1"/>
          </p:cNvSpPr>
          <p:nvPr/>
        </p:nvSpPr>
        <p:spPr bwMode="auto">
          <a:xfrm>
            <a:off x="3884613" y="0"/>
            <a:ext cx="2971800" cy="457200"/>
          </a:xfrm>
          <a:prstGeom prst="rect">
            <a:avLst/>
          </a:prstGeom>
          <a:noFill/>
          <a:ln w="9525">
            <a:noFill/>
            <a:miter lim="800000"/>
            <a:headEnd/>
            <a:tailEnd/>
          </a:ln>
        </p:spPr>
        <p:txBody>
          <a:bodyPr/>
          <a:lstStyle/>
          <a:p>
            <a:pPr algn="r"/>
            <a:fld id="{0E859279-3E6D-4195-8C1D-B305404FECFE}" type="datetime1">
              <a:rPr lang="en-US" sz="1200">
                <a:latin typeface="Arial" charset="0"/>
              </a:rPr>
              <a:pPr algn="r"/>
              <a:t>11/22/2021</a:t>
            </a:fld>
            <a:endParaRPr lang="en-US" sz="1200">
              <a:latin typeface="Arial" charset="0"/>
            </a:endParaRPr>
          </a:p>
        </p:txBody>
      </p:sp>
    </p:spTree>
    <p:extLst>
      <p:ext uri="{BB962C8B-B14F-4D97-AF65-F5344CB8AC3E}">
        <p14:creationId xmlns:p14="http://schemas.microsoft.com/office/powerpoint/2010/main" val="3499327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9</a:t>
            </a:fld>
            <a:endParaRPr lang="en-US"/>
          </a:p>
        </p:txBody>
      </p:sp>
    </p:spTree>
    <p:extLst>
      <p:ext uri="{BB962C8B-B14F-4D97-AF65-F5344CB8AC3E}">
        <p14:creationId xmlns:p14="http://schemas.microsoft.com/office/powerpoint/2010/main" val="2058299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10</a:t>
            </a:fld>
            <a:endParaRPr lang="en-US"/>
          </a:p>
        </p:txBody>
      </p:sp>
    </p:spTree>
    <p:extLst>
      <p:ext uri="{BB962C8B-B14F-4D97-AF65-F5344CB8AC3E}">
        <p14:creationId xmlns:p14="http://schemas.microsoft.com/office/powerpoint/2010/main" val="763632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13</a:t>
            </a:fld>
            <a:endParaRPr lang="en-US"/>
          </a:p>
        </p:txBody>
      </p:sp>
    </p:spTree>
    <p:extLst>
      <p:ext uri="{BB962C8B-B14F-4D97-AF65-F5344CB8AC3E}">
        <p14:creationId xmlns:p14="http://schemas.microsoft.com/office/powerpoint/2010/main" val="727378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15</a:t>
            </a:fld>
            <a:endParaRPr lang="en-US"/>
          </a:p>
        </p:txBody>
      </p:sp>
    </p:spTree>
    <p:extLst>
      <p:ext uri="{BB962C8B-B14F-4D97-AF65-F5344CB8AC3E}">
        <p14:creationId xmlns:p14="http://schemas.microsoft.com/office/powerpoint/2010/main" val="118294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pPr/>
              <a:t>16</a:t>
            </a:fld>
            <a:endParaRPr lang="en-US"/>
          </a:p>
        </p:txBody>
      </p:sp>
    </p:spTree>
    <p:extLst>
      <p:ext uri="{BB962C8B-B14F-4D97-AF65-F5344CB8AC3E}">
        <p14:creationId xmlns:p14="http://schemas.microsoft.com/office/powerpoint/2010/main" val="1871857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0D9E17-3CEF-4D58-AD9E-B6C93FE8B9AA}"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A3214-C317-4A5F-83AE-B78B9AB80248}" type="slidenum">
              <a:rPr lang="en-US" smtClean="0"/>
              <a:t>‹#›</a:t>
            </a:fld>
            <a:endParaRPr lang="en-US"/>
          </a:p>
        </p:txBody>
      </p:sp>
    </p:spTree>
    <p:extLst>
      <p:ext uri="{BB962C8B-B14F-4D97-AF65-F5344CB8AC3E}">
        <p14:creationId xmlns:p14="http://schemas.microsoft.com/office/powerpoint/2010/main" val="4050400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0D9E17-3CEF-4D58-AD9E-B6C93FE8B9AA}"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A3214-C317-4A5F-83AE-B78B9AB80248}" type="slidenum">
              <a:rPr lang="en-US" smtClean="0"/>
              <a:t>‹#›</a:t>
            </a:fld>
            <a:endParaRPr lang="en-US"/>
          </a:p>
        </p:txBody>
      </p:sp>
    </p:spTree>
    <p:extLst>
      <p:ext uri="{BB962C8B-B14F-4D97-AF65-F5344CB8AC3E}">
        <p14:creationId xmlns:p14="http://schemas.microsoft.com/office/powerpoint/2010/main" val="381931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0D9E17-3CEF-4D58-AD9E-B6C93FE8B9AA}"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A3214-C317-4A5F-83AE-B78B9AB80248}" type="slidenum">
              <a:rPr lang="en-US" smtClean="0"/>
              <a:t>‹#›</a:t>
            </a:fld>
            <a:endParaRPr lang="en-US"/>
          </a:p>
        </p:txBody>
      </p:sp>
    </p:spTree>
    <p:extLst>
      <p:ext uri="{BB962C8B-B14F-4D97-AF65-F5344CB8AC3E}">
        <p14:creationId xmlns:p14="http://schemas.microsoft.com/office/powerpoint/2010/main" val="3856357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7804748-AA70-41DC-9C8C-8FE4344E25D8}" type="slidenum">
              <a:rPr lang="en-US" altLang="en-US"/>
              <a:pPr/>
              <a:t>‹#›</a:t>
            </a:fld>
            <a:endParaRPr lang="en-US" altLang="en-US"/>
          </a:p>
        </p:txBody>
      </p:sp>
    </p:spTree>
    <p:extLst>
      <p:ext uri="{BB962C8B-B14F-4D97-AF65-F5344CB8AC3E}">
        <p14:creationId xmlns:p14="http://schemas.microsoft.com/office/powerpoint/2010/main" val="277406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0D9E17-3CEF-4D58-AD9E-B6C93FE8B9AA}"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A3214-C317-4A5F-83AE-B78B9AB80248}" type="slidenum">
              <a:rPr lang="en-US" smtClean="0"/>
              <a:t>‹#›</a:t>
            </a:fld>
            <a:endParaRPr lang="en-US"/>
          </a:p>
        </p:txBody>
      </p:sp>
    </p:spTree>
    <p:extLst>
      <p:ext uri="{BB962C8B-B14F-4D97-AF65-F5344CB8AC3E}">
        <p14:creationId xmlns:p14="http://schemas.microsoft.com/office/powerpoint/2010/main" val="943293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0D9E17-3CEF-4D58-AD9E-B6C93FE8B9AA}" type="datetimeFigureOut">
              <a:rPr lang="en-US" smtClean="0"/>
              <a:t>11/22/2021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A3214-C317-4A5F-83AE-B78B9AB80248}" type="slidenum">
              <a:rPr lang="en-US" smtClean="0"/>
              <a:t>‹#›</a:t>
            </a:fld>
            <a:endParaRPr lang="en-US"/>
          </a:p>
        </p:txBody>
      </p:sp>
    </p:spTree>
    <p:extLst>
      <p:ext uri="{BB962C8B-B14F-4D97-AF65-F5344CB8AC3E}">
        <p14:creationId xmlns:p14="http://schemas.microsoft.com/office/powerpoint/2010/main" val="1492892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0D9E17-3CEF-4D58-AD9E-B6C93FE8B9AA}"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A3214-C317-4A5F-83AE-B78B9AB80248}" type="slidenum">
              <a:rPr lang="en-US" smtClean="0"/>
              <a:t>‹#›</a:t>
            </a:fld>
            <a:endParaRPr lang="en-US"/>
          </a:p>
        </p:txBody>
      </p:sp>
    </p:spTree>
    <p:extLst>
      <p:ext uri="{BB962C8B-B14F-4D97-AF65-F5344CB8AC3E}">
        <p14:creationId xmlns:p14="http://schemas.microsoft.com/office/powerpoint/2010/main" val="893014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0D9E17-3CEF-4D58-AD9E-B6C93FE8B9AA}" type="datetimeFigureOut">
              <a:rPr lang="en-US" smtClean="0"/>
              <a:t>11/22/2021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A3214-C317-4A5F-83AE-B78B9AB80248}" type="slidenum">
              <a:rPr lang="en-US" smtClean="0"/>
              <a:t>‹#›</a:t>
            </a:fld>
            <a:endParaRPr lang="en-US"/>
          </a:p>
        </p:txBody>
      </p:sp>
    </p:spTree>
    <p:extLst>
      <p:ext uri="{BB962C8B-B14F-4D97-AF65-F5344CB8AC3E}">
        <p14:creationId xmlns:p14="http://schemas.microsoft.com/office/powerpoint/2010/main" val="1338023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0D9E17-3CEF-4D58-AD9E-B6C93FE8B9AA}" type="datetimeFigureOut">
              <a:rPr lang="en-US" smtClean="0"/>
              <a:t>11/22/2021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A3214-C317-4A5F-83AE-B78B9AB80248}" type="slidenum">
              <a:rPr lang="en-US" smtClean="0"/>
              <a:t>‹#›</a:t>
            </a:fld>
            <a:endParaRPr lang="en-US"/>
          </a:p>
        </p:txBody>
      </p:sp>
    </p:spTree>
    <p:extLst>
      <p:ext uri="{BB962C8B-B14F-4D97-AF65-F5344CB8AC3E}">
        <p14:creationId xmlns:p14="http://schemas.microsoft.com/office/powerpoint/2010/main" val="365693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0D9E17-3CEF-4D58-AD9E-B6C93FE8B9AA}" type="datetimeFigureOut">
              <a:rPr lang="en-US" smtClean="0"/>
              <a:t>11/22/2021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A3214-C317-4A5F-83AE-B78B9AB80248}" type="slidenum">
              <a:rPr lang="en-US" smtClean="0"/>
              <a:t>‹#›</a:t>
            </a:fld>
            <a:endParaRPr lang="en-US"/>
          </a:p>
        </p:txBody>
      </p:sp>
    </p:spTree>
    <p:extLst>
      <p:ext uri="{BB962C8B-B14F-4D97-AF65-F5344CB8AC3E}">
        <p14:creationId xmlns:p14="http://schemas.microsoft.com/office/powerpoint/2010/main" val="240234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0D9E17-3CEF-4D58-AD9E-B6C93FE8B9AA}"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A3214-C317-4A5F-83AE-B78B9AB80248}" type="slidenum">
              <a:rPr lang="en-US" smtClean="0"/>
              <a:t>‹#›</a:t>
            </a:fld>
            <a:endParaRPr lang="en-US"/>
          </a:p>
        </p:txBody>
      </p:sp>
    </p:spTree>
    <p:extLst>
      <p:ext uri="{BB962C8B-B14F-4D97-AF65-F5344CB8AC3E}">
        <p14:creationId xmlns:p14="http://schemas.microsoft.com/office/powerpoint/2010/main" val="317324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0D9E17-3CEF-4D58-AD9E-B6C93FE8B9AA}" type="datetimeFigureOut">
              <a:rPr lang="en-US" smtClean="0"/>
              <a:t>11/22/2021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A3214-C317-4A5F-83AE-B78B9AB80248}" type="slidenum">
              <a:rPr lang="en-US" smtClean="0"/>
              <a:t>‹#›</a:t>
            </a:fld>
            <a:endParaRPr lang="en-US"/>
          </a:p>
        </p:txBody>
      </p:sp>
    </p:spTree>
    <p:extLst>
      <p:ext uri="{BB962C8B-B14F-4D97-AF65-F5344CB8AC3E}">
        <p14:creationId xmlns:p14="http://schemas.microsoft.com/office/powerpoint/2010/main" val="276494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D9E17-3CEF-4D58-AD9E-B6C93FE8B9AA}" type="datetimeFigureOut">
              <a:rPr lang="en-US" smtClean="0"/>
              <a:t>11/22/2021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A3214-C317-4A5F-83AE-B78B9AB80248}" type="slidenum">
              <a:rPr lang="en-US" smtClean="0"/>
              <a:t>‹#›</a:t>
            </a:fld>
            <a:endParaRPr lang="en-US"/>
          </a:p>
        </p:txBody>
      </p:sp>
    </p:spTree>
    <p:extLst>
      <p:ext uri="{BB962C8B-B14F-4D97-AF65-F5344CB8AC3E}">
        <p14:creationId xmlns:p14="http://schemas.microsoft.com/office/powerpoint/2010/main" val="240151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gif"/><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4.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3.png"/><Relationship Id="rId5" Type="http://schemas.microsoft.com/office/2007/relationships/hdphoto" Target="../media/hdphoto2.wdp"/><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hyperlink" Target="https://photo-2-baomoi.zadn.vn/w1000_r1/17/05/18/102/22303978/2_31208.jpg" TargetMode="External"/><Relationship Id="rId4" Type="http://schemas.openxmlformats.org/officeDocument/2006/relationships/image" Target="../media/image14.jpeg"/><Relationship Id="rId9" Type="http://schemas.openxmlformats.org/officeDocument/2006/relationships/image" Target="http://img.baocaobang.epi.vn/Uploaded/hailc/2012_10_03/chu%20tich%20hcm%20(600%20x%20521).jp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8.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http://www.bqllang.gov.vn/images/Thang_11.2013/28.11.2013/bh-vb-bqllang.gov.vnl.jp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hoto-2-baomoi.zadn.vn/w1000_r1/17/05/18/102/22303978/2_31208.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http://i1150.photobucket.com/albums/o617/redsvn/HoChiMinh/REDSVN-HoChiMinh-50.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file:///C:\Users\Van\Downloads\Nhak\Kiss%20The%20Rain%20-%20Yiruma.mp3" TargetMode="Externa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16"/>
          <p:cNvSpPr>
            <a:spLocks noChangeArrowheads="1" noChangeShapeType="1" noTextEdit="1"/>
          </p:cNvSpPr>
          <p:nvPr/>
        </p:nvSpPr>
        <p:spPr bwMode="auto">
          <a:xfrm>
            <a:off x="4206044" y="2686518"/>
            <a:ext cx="4058349" cy="1172786"/>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0000FF"/>
              </a:contourClr>
            </a:sp3d>
          </a:bodyPr>
          <a:lstStyle/>
          <a:p>
            <a:pPr algn="ctr"/>
            <a:endParaRPr lang="en-US" sz="3189" b="1" kern="10">
              <a:ln w="9525">
                <a:round/>
                <a:headEnd/>
                <a:tailEnd/>
              </a:ln>
              <a:solidFill>
                <a:srgbClr val="0000FF"/>
              </a:solidFill>
              <a:latin typeface="Times New Roman" panose="02020603050405020304" pitchFamily="18" charset="0"/>
              <a:cs typeface="Times New Roman" panose="02020603050405020304" pitchFamily="18" charset="0"/>
            </a:endParaRPr>
          </a:p>
        </p:txBody>
      </p:sp>
      <p:sp>
        <p:nvSpPr>
          <p:cNvPr id="3" name="Text Box 18"/>
          <p:cNvSpPr txBox="1">
            <a:spLocks noChangeArrowheads="1"/>
          </p:cNvSpPr>
          <p:nvPr/>
        </p:nvSpPr>
        <p:spPr bwMode="auto">
          <a:xfrm>
            <a:off x="0" y="10331"/>
            <a:ext cx="12192000" cy="746615"/>
          </a:xfrm>
          <a:prstGeom prst="rect">
            <a:avLst/>
          </a:prstGeom>
          <a:gradFill rotWithShape="1">
            <a:gsLst>
              <a:gs pos="0">
                <a:srgbClr val="FF66FF"/>
              </a:gs>
              <a:gs pos="50000">
                <a:schemeClr val="bg1"/>
              </a:gs>
              <a:gs pos="100000">
                <a:srgbClr val="FF66FF"/>
              </a:gs>
            </a:gsLst>
            <a:lin ang="5400000" scaled="1"/>
          </a:gradFill>
          <a:ln w="9525">
            <a:noFill/>
            <a:miter lim="800000"/>
            <a:headEnd/>
            <a:tailEnd/>
          </a:ln>
          <a:effec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defRPr/>
            </a:pPr>
            <a:r>
              <a:rPr lang="en-US" altLang="en-US" sz="2126" b="1">
                <a:latin typeface="Times New Roman" panose="02020603050405020304" pitchFamily="18" charset="0"/>
              </a:rPr>
              <a:t>PHÒNG GD &amp; ĐT HUYỆN THANH TRÌ</a:t>
            </a:r>
          </a:p>
          <a:p>
            <a:pPr algn="ctr" eaLnBrk="1" hangingPunct="1">
              <a:defRPr/>
            </a:pPr>
            <a:r>
              <a:rPr lang="en-US" altLang="en-US" sz="2126" b="1">
                <a:latin typeface="Times New Roman" panose="02020603050405020304" pitchFamily="18" charset="0"/>
              </a:rPr>
              <a:t>TRƯỜNG THCS NGỌC HỒI</a:t>
            </a:r>
            <a:endParaRPr lang="en-US" altLang="en-US" sz="1240" b="1">
              <a:latin typeface="Times New Roman" panose="02020603050405020304" pitchFamily="18" charset="0"/>
            </a:endParaRPr>
          </a:p>
        </p:txBody>
      </p:sp>
      <p:pic>
        <p:nvPicPr>
          <p:cNvPr id="4100"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0" y="0"/>
            <a:ext cx="1299347" cy="129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12"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1110861" y="0"/>
            <a:ext cx="1039196" cy="110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52"/>
          <p:cNvSpPr txBox="1">
            <a:spLocks noChangeArrowheads="1"/>
          </p:cNvSpPr>
          <p:nvPr/>
        </p:nvSpPr>
        <p:spPr bwMode="auto">
          <a:xfrm>
            <a:off x="914399" y="2593532"/>
            <a:ext cx="1040553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5000" b="1" dirty="0">
                <a:solidFill>
                  <a:srgbClr val="FF0000"/>
                </a:solidFill>
                <a:latin typeface="Times New Roman" panose="02020603050405020304" pitchFamily="18" charset="0"/>
                <a:cs typeface="Times New Roman" panose="02020603050405020304" pitchFamily="18" charset="0"/>
              </a:rPr>
              <a:t>            NGỮ VĂN - LỚP 7A5</a:t>
            </a:r>
          </a:p>
          <a:p>
            <a:pPr eaLnBrk="1" hangingPunct="1">
              <a:spcBef>
                <a:spcPct val="0"/>
              </a:spcBef>
              <a:buFontTx/>
              <a:buNone/>
            </a:pPr>
            <a:r>
              <a:rPr lang="en-US" altLang="en-US" sz="5000" b="1" dirty="0">
                <a:solidFill>
                  <a:srgbClr val="FF0000"/>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sz="5000" b="1" dirty="0">
                <a:solidFill>
                  <a:srgbClr val="FF0000"/>
                </a:solidFill>
                <a:latin typeface="Times New Roman" panose="02020603050405020304" pitchFamily="18" charset="0"/>
                <a:cs typeface="Times New Roman" panose="02020603050405020304" pitchFamily="18" charset="0"/>
              </a:rPr>
              <a:t>GV </a:t>
            </a:r>
            <a:r>
              <a:rPr lang="en-US" altLang="en-US" sz="5000" b="1" dirty="0" err="1">
                <a:solidFill>
                  <a:srgbClr val="FF0000"/>
                </a:solidFill>
                <a:latin typeface="Times New Roman" panose="02020603050405020304" pitchFamily="18" charset="0"/>
                <a:cs typeface="Times New Roman" panose="02020603050405020304" pitchFamily="18" charset="0"/>
              </a:rPr>
              <a:t>giảng</a:t>
            </a:r>
            <a:r>
              <a:rPr lang="en-US" altLang="en-US" sz="5000" b="1" dirty="0">
                <a:solidFill>
                  <a:srgbClr val="FF0000"/>
                </a:solidFill>
                <a:latin typeface="Times New Roman" panose="02020603050405020304" pitchFamily="18" charset="0"/>
                <a:cs typeface="Times New Roman" panose="02020603050405020304" pitchFamily="18" charset="0"/>
              </a:rPr>
              <a:t> </a:t>
            </a:r>
            <a:r>
              <a:rPr lang="en-US" altLang="en-US" sz="5000" b="1" dirty="0" err="1">
                <a:solidFill>
                  <a:srgbClr val="FF0000"/>
                </a:solidFill>
                <a:latin typeface="Times New Roman" panose="02020603050405020304" pitchFamily="18" charset="0"/>
                <a:cs typeface="Times New Roman" panose="02020603050405020304" pitchFamily="18" charset="0"/>
              </a:rPr>
              <a:t>dạy</a:t>
            </a:r>
            <a:r>
              <a:rPr lang="en-US" altLang="en-US" sz="5000" b="1" dirty="0">
                <a:solidFill>
                  <a:srgbClr val="FF0000"/>
                </a:solidFill>
                <a:latin typeface="Times New Roman" panose="02020603050405020304" pitchFamily="18" charset="0"/>
                <a:cs typeface="Times New Roman" panose="02020603050405020304" pitchFamily="18" charset="0"/>
              </a:rPr>
              <a:t>: </a:t>
            </a:r>
            <a:r>
              <a:rPr lang="en-US" altLang="en-US" sz="5000" b="1" dirty="0" err="1">
                <a:solidFill>
                  <a:srgbClr val="FF0000"/>
                </a:solidFill>
                <a:latin typeface="Times New Roman" panose="02020603050405020304" pitchFamily="18" charset="0"/>
                <a:cs typeface="Times New Roman" panose="02020603050405020304" pitchFamily="18" charset="0"/>
              </a:rPr>
              <a:t>Nguyễn</a:t>
            </a:r>
            <a:r>
              <a:rPr lang="en-US" altLang="en-US" sz="5000" b="1" dirty="0">
                <a:solidFill>
                  <a:srgbClr val="FF0000"/>
                </a:solidFill>
                <a:latin typeface="Times New Roman" panose="02020603050405020304" pitchFamily="18" charset="0"/>
                <a:cs typeface="Times New Roman" panose="02020603050405020304" pitchFamily="18" charset="0"/>
              </a:rPr>
              <a:t> </a:t>
            </a:r>
            <a:r>
              <a:rPr lang="en-US" altLang="en-US" sz="5000" b="1" dirty="0" err="1">
                <a:solidFill>
                  <a:srgbClr val="FF0000"/>
                </a:solidFill>
                <a:latin typeface="Times New Roman" panose="02020603050405020304" pitchFamily="18" charset="0"/>
                <a:cs typeface="Times New Roman" panose="02020603050405020304" pitchFamily="18" charset="0"/>
              </a:rPr>
              <a:t>Thị</a:t>
            </a:r>
            <a:r>
              <a:rPr lang="en-US" altLang="en-US" sz="5000" b="1" dirty="0">
                <a:solidFill>
                  <a:srgbClr val="FF0000"/>
                </a:solidFill>
                <a:latin typeface="Times New Roman" panose="02020603050405020304" pitchFamily="18" charset="0"/>
                <a:cs typeface="Times New Roman" panose="02020603050405020304" pitchFamily="18" charset="0"/>
              </a:rPr>
              <a:t> Thu </a:t>
            </a:r>
            <a:r>
              <a:rPr lang="en-US" altLang="en-US" sz="5000" b="1" dirty="0" err="1">
                <a:solidFill>
                  <a:srgbClr val="FF0000"/>
                </a:solidFill>
                <a:latin typeface="Times New Roman" panose="02020603050405020304" pitchFamily="18" charset="0"/>
                <a:cs typeface="Times New Roman" panose="02020603050405020304" pitchFamily="18" charset="0"/>
              </a:rPr>
              <a:t>Hà</a:t>
            </a:r>
            <a:endParaRPr lang="en-US" altLang="en-US" sz="5000" b="1"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5000" b="1" dirty="0">
                <a:solidFill>
                  <a:schemeClr val="bg1"/>
                </a:solidFill>
                <a:latin typeface="Times New Roman" panose="02020603050405020304" pitchFamily="18" charset="0"/>
                <a:cs typeface="Times New Roman" panose="02020603050405020304" pitchFamily="18" charset="0"/>
              </a:rPr>
              <a:t>7</a:t>
            </a:r>
          </a:p>
        </p:txBody>
      </p:sp>
      <p:grpSp>
        <p:nvGrpSpPr>
          <p:cNvPr id="4104" name="Group 1"/>
          <p:cNvGrpSpPr>
            <a:grpSpLocks/>
          </p:cNvGrpSpPr>
          <p:nvPr/>
        </p:nvGrpSpPr>
        <p:grpSpPr bwMode="auto">
          <a:xfrm>
            <a:off x="1620976" y="5082929"/>
            <a:ext cx="9486900" cy="1822460"/>
            <a:chOff x="777875" y="4800600"/>
            <a:chExt cx="7604125" cy="2133600"/>
          </a:xfrm>
        </p:grpSpPr>
        <p:pic>
          <p:nvPicPr>
            <p:cNvPr id="4107" name="Picture 4" descr="daisy_button_pink_hb"/>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257800"/>
              <a:ext cx="350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5"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5100" y="53340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6" descr="daisy_button_white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51435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7" descr="daisy_button_pink_hb"/>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4600" y="56388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8" descr="daisy_button_pink_hb"/>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3600" y="58674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9" descr="daisy_button_pink_hb"/>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14600" y="60198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0" descr="daisy_button_pink_hb"/>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15000" y="5486400"/>
              <a:ext cx="83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1"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24600" y="5257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2"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24000" y="54102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13"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52600" y="52959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14"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8000" y="51816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8" name="Picture 15"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0" y="56388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9" name="Picture 16"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9000" y="5181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0" name="Picture 17" descr="daisy_button_pink_hb"/>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6200" y="48006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1" name="Picture 18" descr="daisy_button_pink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57400" y="5486400"/>
              <a:ext cx="76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Picture 19"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19300" y="58293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Picture 20" descr="daisy_button_blue_hb"/>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24600" y="56388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Picture 21" descr="daisy_button_pink_hb"/>
            <p:cNvPicPr>
              <a:picLocks noChangeAspect="1" noChangeArrowheads="1" noCrop="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43000" y="5257800"/>
              <a:ext cx="685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Picture 22" descr="daisy_button_pink_hb"/>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77875" y="4953000"/>
              <a:ext cx="7461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5"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640006">
            <a:off x="10842520" y="4966076"/>
            <a:ext cx="1299347" cy="187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WordArt 7"/>
          <p:cNvSpPr>
            <a:spLocks noChangeArrowheads="1" noChangeShapeType="1" noTextEdit="1"/>
          </p:cNvSpPr>
          <p:nvPr/>
        </p:nvSpPr>
        <p:spPr bwMode="auto">
          <a:xfrm>
            <a:off x="1714415" y="2329364"/>
            <a:ext cx="9041605" cy="5475357"/>
          </a:xfrm>
          <a:prstGeom prst="rect">
            <a:avLst/>
          </a:prstGeom>
        </p:spPr>
        <p:txBody>
          <a:bodyPr spcFirstLastPara="1" wrap="none" fromWordArt="1">
            <a:prstTxWarp prst="textArchUp">
              <a:avLst>
                <a:gd name="adj" fmla="val 10670284"/>
              </a:avLst>
            </a:prstTxWarp>
          </a:bodyPr>
          <a:lstStyle/>
          <a:p>
            <a:r>
              <a:rPr lang="en-US" sz="6000" b="1" i="1" kern="1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i="1" kern="1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Chào</a:t>
            </a:r>
            <a:r>
              <a:rPr lang="en-US" sz="6000" b="1" i="1" kern="1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i="1" kern="1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mừng</a:t>
            </a:r>
            <a:r>
              <a:rPr lang="en-US" sz="6000" b="1" i="1" kern="1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i="1" kern="1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các</a:t>
            </a:r>
            <a:r>
              <a:rPr lang="en-US" sz="6000" b="1" i="1" kern="1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i="1" kern="1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em</a:t>
            </a:r>
            <a:r>
              <a:rPr lang="en-US" sz="6000" b="1" i="1" kern="1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i="1" kern="1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đến</a:t>
            </a:r>
            <a:r>
              <a:rPr lang="en-US" sz="6000" b="1" i="1" kern="1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i="1" kern="1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với</a:t>
            </a:r>
            <a:r>
              <a:rPr lang="en-US" sz="6000" b="1" i="1" kern="1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i="1" kern="1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lớp</a:t>
            </a:r>
            <a:r>
              <a:rPr lang="en-US" sz="6000" b="1" i="1" kern="1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i="1" kern="1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học</a:t>
            </a:r>
            <a:r>
              <a:rPr lang="en-US" sz="6000" b="1" i="1" kern="1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i="1" kern="1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trực</a:t>
            </a:r>
            <a:r>
              <a:rPr lang="en-US" sz="6000" b="1" i="1" kern="1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6000" b="1" i="1" kern="1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tuyến</a:t>
            </a:r>
            <a:endParaRPr lang="en-US" sz="6000" b="1" i="1" kern="1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a:p>
            <a:endParaRPr lang="en-US" sz="6000" b="1" i="1" kern="1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pic>
        <p:nvPicPr>
          <p:cNvPr id="4106" name="Picture 6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97669" y="5215600"/>
            <a:ext cx="1917683" cy="129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78352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1978" y="-38564"/>
            <a:ext cx="1971290" cy="1405131"/>
          </a:xfrm>
          <a:prstGeom prst="rect">
            <a:avLst/>
          </a:prstGeom>
        </p:spPr>
      </p:pic>
      <p:sp>
        <p:nvSpPr>
          <p:cNvPr id="92162" name="AutoShape 2" descr="Káº¿t quáº£ hÃ¬nh áº£nh cho bÃ¡c há» thá»i tráº»"/>
          <p:cNvSpPr>
            <a:spLocks noChangeAspect="1" noChangeArrowheads="1"/>
          </p:cNvSpPr>
          <p:nvPr/>
        </p:nvSpPr>
        <p:spPr bwMode="auto">
          <a:xfrm>
            <a:off x="155514" y="-144463"/>
            <a:ext cx="304681"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4210" name="Picture 2" descr="Káº¿t quáº£ hÃ¬nh áº£nh cho bÃ¡c há» thá»i tráº»"/>
          <p:cNvPicPr>
            <a:picLocks noChangeAspect="1" noChangeArrowheads="1"/>
          </p:cNvPicPr>
          <p:nvPr/>
        </p:nvPicPr>
        <p:blipFill>
          <a:blip r:embed="rId4"/>
          <a:srcRect/>
          <a:stretch>
            <a:fillRect/>
          </a:stretch>
        </p:blipFill>
        <p:spPr bwMode="auto">
          <a:xfrm>
            <a:off x="231685" y="533401"/>
            <a:ext cx="5940485" cy="5678681"/>
          </a:xfrm>
          <a:prstGeom prst="rect">
            <a:avLst/>
          </a:prstGeom>
          <a:noFill/>
        </p:spPr>
      </p:pic>
      <p:pic>
        <p:nvPicPr>
          <p:cNvPr id="94212" name="Picture 4" descr="Káº¿t quáº£ hÃ¬nh áº£nh cho bÃ¡c há» á» chiáº¿n khu viá»t báº¯c"/>
          <p:cNvPicPr>
            <a:picLocks noChangeAspect="1" noChangeArrowheads="1"/>
          </p:cNvPicPr>
          <p:nvPr/>
        </p:nvPicPr>
        <p:blipFill>
          <a:blip r:embed="rId5" cstate="print"/>
          <a:srcRect/>
          <a:stretch>
            <a:fillRect/>
          </a:stretch>
        </p:blipFill>
        <p:spPr bwMode="auto">
          <a:xfrm>
            <a:off x="6629192" y="1784748"/>
            <a:ext cx="4956443" cy="3396853"/>
          </a:xfrm>
          <a:prstGeom prst="rect">
            <a:avLst/>
          </a:prstGeom>
          <a:noFill/>
        </p:spPr>
      </p:pic>
    </p:spTree>
    <p:extLst>
      <p:ext uri="{BB962C8B-B14F-4D97-AF65-F5344CB8AC3E}">
        <p14:creationId xmlns:p14="http://schemas.microsoft.com/office/powerpoint/2010/main" val="37498844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strips(downLeft)">
                                      <p:cBhvr>
                                        <p:cTn id="7" dur="500"/>
                                        <p:tgtEl>
                                          <p:spTgt spid="942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94212"/>
                                        </p:tgtEl>
                                        <p:attrNameLst>
                                          <p:attrName>style.visibility</p:attrName>
                                        </p:attrNameLst>
                                      </p:cBhvr>
                                      <p:to>
                                        <p:strVal val="visible"/>
                                      </p:to>
                                    </p:set>
                                    <p:animEffect transition="in" filter="strips(downLeft)">
                                      <p:cBhvr>
                                        <p:cTn id="12" dur="500"/>
                                        <p:tgtEl>
                                          <p:spTgt spid="94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391400" y="3429000"/>
            <a:ext cx="6629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524000" y="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524000" y="6743700"/>
            <a:ext cx="914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09750" y="3387725"/>
            <a:ext cx="6629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79" name="Text Box 23"/>
          <p:cNvSpPr txBox="1">
            <a:spLocks noChangeArrowheads="1"/>
          </p:cNvSpPr>
          <p:nvPr/>
        </p:nvSpPr>
        <p:spPr bwMode="auto">
          <a:xfrm>
            <a:off x="1676400" y="304801"/>
            <a:ext cx="4724400" cy="761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a:t>
            </a:r>
            <a:r>
              <a:rPr lang="en-US" altLang="en-US" b="1" dirty="0" err="1">
                <a:solidFill>
                  <a:srgbClr val="FF0000"/>
                </a:solidFill>
                <a:latin typeface="Times New Roman" panose="02020603050405020304" pitchFamily="18" charset="0"/>
                <a:cs typeface="Times New Roman" panose="02020603050405020304" pitchFamily="18" charset="0"/>
              </a:rPr>
              <a:t>Một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số</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tác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phẩm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tiêu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biểu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của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Bác</a:t>
            </a:r>
            <a:r>
              <a:rPr lang="en-US" altLang="en-US" b="1" dirty="0">
                <a:solidFill>
                  <a:srgbClr val="FF0000"/>
                </a:solidFill>
                <a:latin typeface="Times New Roman" panose="02020603050405020304" pitchFamily="18" charset="0"/>
                <a:cs typeface="Times New Roman" panose="02020603050405020304" pitchFamily="18" charset="0"/>
              </a:rPr>
              <a:t>:</a:t>
            </a:r>
          </a:p>
          <a:p>
            <a:pPr eaLnBrk="1" hangingPunct="1">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Văn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chính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luận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Bản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án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chế</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độ</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thực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dân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Pháp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Tuyên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ngôn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Độc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lập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kêu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gọi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toàn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quốc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kháng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chiến</a:t>
            </a:r>
            <a:r>
              <a:rPr lang="en-US" altLang="en-US" b="1" dirty="0">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Truyện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ký</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Những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trò</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lố</a:t>
            </a:r>
            <a:r>
              <a:rPr lang="en-US" altLang="en-US" b="1" dirty="0">
                <a:latin typeface="Times New Roman" panose="02020603050405020304" pitchFamily="18" charset="0"/>
                <a:cs typeface="Times New Roman" panose="02020603050405020304" pitchFamily="18" charset="0"/>
              </a:rPr>
              <a:t> hay </a:t>
            </a:r>
            <a:r>
              <a:rPr lang="en-US" altLang="en-US" b="1" dirty="0" err="1">
                <a:latin typeface="Times New Roman" panose="02020603050405020304" pitchFamily="18" charset="0"/>
                <a:cs typeface="Times New Roman" panose="02020603050405020304" pitchFamily="18" charset="0"/>
              </a:rPr>
              <a:t>là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Va-ren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và</a:t>
            </a:r>
            <a:r>
              <a:rPr lang="en-US" altLang="en-US" b="1" dirty="0">
                <a:latin typeface="Times New Roman" panose="02020603050405020304" pitchFamily="18" charset="0"/>
                <a:cs typeface="Times New Roman" panose="02020603050405020304" pitchFamily="18" charset="0"/>
              </a:rPr>
              <a:t> Phan </a:t>
            </a:r>
            <a:r>
              <a:rPr lang="en-US" altLang="en-US" b="1" dirty="0" err="1">
                <a:latin typeface="Times New Roman" panose="02020603050405020304" pitchFamily="18" charset="0"/>
                <a:cs typeface="Times New Roman" panose="02020603050405020304" pitchFamily="18" charset="0"/>
              </a:rPr>
              <a:t>Bội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Châu</a:t>
            </a:r>
            <a:r>
              <a:rPr lang="en-US" altLang="en-US" b="1" dirty="0">
                <a:latin typeface="Times New Roman" panose="02020603050405020304" pitchFamily="18" charset="0"/>
                <a:cs typeface="Times New Roman" panose="02020603050405020304" pitchFamily="18" charset="0"/>
              </a:rPr>
              <a:t>,  Vi  </a:t>
            </a:r>
            <a:r>
              <a:rPr lang="en-US" altLang="en-US" b="1" dirty="0" err="1">
                <a:latin typeface="Times New Roman" panose="02020603050405020304" pitchFamily="18" charset="0"/>
                <a:cs typeface="Times New Roman" panose="02020603050405020304" pitchFamily="18" charset="0"/>
              </a:rPr>
              <a:t>hành</a:t>
            </a:r>
            <a:r>
              <a:rPr lang="en-US" altLang="en-US" b="1" dirty="0">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Thơ</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Nhật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kí</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trong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tù</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Thơ</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Hồ</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Chí</a:t>
            </a:r>
            <a:r>
              <a:rPr lang="en-US" altLang="en-US" b="1" dirty="0">
                <a:latin typeface="Times New Roman" panose="02020603050405020304" pitchFamily="18" charset="0"/>
                <a:cs typeface="Times New Roman" panose="02020603050405020304" pitchFamily="18" charset="0"/>
              </a:rPr>
              <a:t> Minh …</a:t>
            </a:r>
          </a:p>
          <a:p>
            <a:pPr eaLnBrk="1" hangingPunct="1">
              <a:spcBef>
                <a:spcPct val="50000"/>
              </a:spcBef>
            </a:pPr>
            <a:endParaRPr lang="en-US" altLang="en-US" sz="2200" i="1" dirty="0">
              <a:solidFill>
                <a:srgbClr val="0000CC"/>
              </a:solidFill>
              <a:cs typeface="Arial" panose="020B0604020202020204" pitchFamily="34" charset="0"/>
            </a:endParaRPr>
          </a:p>
          <a:p>
            <a:pPr eaLnBrk="1" hangingPunct="1">
              <a:spcBef>
                <a:spcPct val="50000"/>
              </a:spcBef>
            </a:pPr>
            <a:endParaRPr lang="en-US" altLang="en-US" sz="2400" i="1" dirty="0">
              <a:solidFill>
                <a:srgbClr val="0000CC"/>
              </a:solidFill>
              <a:cs typeface="Arial" panose="020B0604020202020204" pitchFamily="34" charset="0"/>
            </a:endParaRPr>
          </a:p>
          <a:p>
            <a:pPr eaLnBrk="1" hangingPunct="1">
              <a:spcBef>
                <a:spcPct val="50000"/>
              </a:spcBef>
            </a:pPr>
            <a:endParaRPr lang="en-US" altLang="en-US" sz="2400" b="1" dirty="0">
              <a:latin typeface="Times New Roman" panose="02020603050405020304" pitchFamily="18" charset="0"/>
            </a:endParaRPr>
          </a:p>
        </p:txBody>
      </p:sp>
      <p:pic>
        <p:nvPicPr>
          <p:cNvPr id="147482" name="Picture 26" descr="HCM19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200400"/>
            <a:ext cx="2209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85" name="Picture 29" descr="HCMdc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228600"/>
            <a:ext cx="4191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486" name="Picture 30" descr="HCMnkt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1" y="3200400"/>
            <a:ext cx="20621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0889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7479"/>
                                        </p:tgtEl>
                                        <p:attrNameLst>
                                          <p:attrName>style.visibility</p:attrName>
                                        </p:attrNameLst>
                                      </p:cBhvr>
                                      <p:to>
                                        <p:strVal val="visible"/>
                                      </p:to>
                                    </p:set>
                                    <p:animEffect transition="in" filter="checkerboard(across)">
                                      <p:cBhvr>
                                        <p:cTn id="7" dur="500"/>
                                        <p:tgtEl>
                                          <p:spTgt spid="147479"/>
                                        </p:tgtEl>
                                      </p:cBhvr>
                                    </p:animEffect>
                                  </p:childTnLst>
                                </p:cTn>
                              </p:par>
                              <p:par>
                                <p:cTn id="8" presetID="5" presetClass="entr" presetSubtype="10" fill="hold" nodeType="withEffect">
                                  <p:stCondLst>
                                    <p:cond delay="0"/>
                                  </p:stCondLst>
                                  <p:childTnLst>
                                    <p:set>
                                      <p:cBhvr>
                                        <p:cTn id="9" dur="1" fill="hold">
                                          <p:stCondLst>
                                            <p:cond delay="0"/>
                                          </p:stCondLst>
                                        </p:cTn>
                                        <p:tgtEl>
                                          <p:spTgt spid="147482"/>
                                        </p:tgtEl>
                                        <p:attrNameLst>
                                          <p:attrName>style.visibility</p:attrName>
                                        </p:attrNameLst>
                                      </p:cBhvr>
                                      <p:to>
                                        <p:strVal val="visible"/>
                                      </p:to>
                                    </p:set>
                                    <p:animEffect transition="in" filter="checkerboard(across)">
                                      <p:cBhvr>
                                        <p:cTn id="10" dur="500"/>
                                        <p:tgtEl>
                                          <p:spTgt spid="147482"/>
                                        </p:tgtEl>
                                      </p:cBhvr>
                                    </p:animEffect>
                                  </p:childTnLst>
                                </p:cTn>
                              </p:par>
                              <p:par>
                                <p:cTn id="11" presetID="5" presetClass="entr" presetSubtype="10" fill="hold" nodeType="withEffect">
                                  <p:stCondLst>
                                    <p:cond delay="0"/>
                                  </p:stCondLst>
                                  <p:childTnLst>
                                    <p:set>
                                      <p:cBhvr>
                                        <p:cTn id="12" dur="1" fill="hold">
                                          <p:stCondLst>
                                            <p:cond delay="0"/>
                                          </p:stCondLst>
                                        </p:cTn>
                                        <p:tgtEl>
                                          <p:spTgt spid="147485"/>
                                        </p:tgtEl>
                                        <p:attrNameLst>
                                          <p:attrName>style.visibility</p:attrName>
                                        </p:attrNameLst>
                                      </p:cBhvr>
                                      <p:to>
                                        <p:strVal val="visible"/>
                                      </p:to>
                                    </p:set>
                                    <p:animEffect transition="in" filter="checkerboard(across)">
                                      <p:cBhvr>
                                        <p:cTn id="13" dur="500"/>
                                        <p:tgtEl>
                                          <p:spTgt spid="147485"/>
                                        </p:tgtEl>
                                      </p:cBhvr>
                                    </p:animEffect>
                                  </p:childTnLst>
                                </p:cTn>
                              </p:par>
                              <p:par>
                                <p:cTn id="14" presetID="5" presetClass="entr" presetSubtype="10" fill="hold" nodeType="withEffect">
                                  <p:stCondLst>
                                    <p:cond delay="0"/>
                                  </p:stCondLst>
                                  <p:childTnLst>
                                    <p:set>
                                      <p:cBhvr>
                                        <p:cTn id="15" dur="1" fill="hold">
                                          <p:stCondLst>
                                            <p:cond delay="0"/>
                                          </p:stCondLst>
                                        </p:cTn>
                                        <p:tgtEl>
                                          <p:spTgt spid="147486"/>
                                        </p:tgtEl>
                                        <p:attrNameLst>
                                          <p:attrName>style.visibility</p:attrName>
                                        </p:attrNameLst>
                                      </p:cBhvr>
                                      <p:to>
                                        <p:strVal val="visible"/>
                                      </p:to>
                                    </p:set>
                                    <p:animEffect transition="in" filter="checkerboard(across)">
                                      <p:cBhvr>
                                        <p:cTn id="16" dur="500"/>
                                        <p:tgtEl>
                                          <p:spTgt spid="147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7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2" descr="C:\Documents and Settings\THANH TAI\My Documents\Download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 y="0"/>
            <a:ext cx="608076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descr="C:\Documents and Settings\THANH TAI\My Documents\Downloads\BH-tai-chien-khu-Viet-Ba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6703" y="0"/>
            <a:ext cx="580644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703739"/>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
          <p:cNvSpPr txBox="1">
            <a:spLocks noChangeArrowheads="1"/>
          </p:cNvSpPr>
          <p:nvPr/>
        </p:nvSpPr>
        <p:spPr bwMode="auto">
          <a:xfrm>
            <a:off x="1029101" y="304800"/>
            <a:ext cx="3619664" cy="638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r>
              <a:rPr lang="en-US" altLang="zh-CN" sz="4400" b="1" dirty="0">
                <a:solidFill>
                  <a:srgbClr val="FF0000"/>
                </a:solidFill>
                <a:latin typeface="Times New Roman" pitchFamily="18" charset="0"/>
                <a:cs typeface="Times New Roman" pitchFamily="18" charset="0"/>
              </a:rPr>
              <a:t>2. </a:t>
            </a:r>
            <a:r>
              <a:rPr lang="en-US" altLang="zh-CN" sz="4400" b="1" dirty="0" err="1">
                <a:solidFill>
                  <a:srgbClr val="FF0000"/>
                </a:solidFill>
                <a:latin typeface="Times New Roman" pitchFamily="18" charset="0"/>
                <a:cs typeface="Times New Roman" pitchFamily="18" charset="0"/>
              </a:rPr>
              <a:t>Tác</a:t>
            </a:r>
            <a:r>
              <a:rPr lang="en-US" altLang="zh-CN" sz="4400" b="1" dirty="0">
                <a:solidFill>
                  <a:srgbClr val="FF0000"/>
                </a:solidFill>
                <a:latin typeface="Times New Roman" pitchFamily="18" charset="0"/>
                <a:cs typeface="Times New Roman" pitchFamily="18" charset="0"/>
              </a:rPr>
              <a:t> </a:t>
            </a:r>
            <a:r>
              <a:rPr lang="en-US" altLang="zh-CN" sz="4400" b="1" dirty="0" err="1">
                <a:solidFill>
                  <a:srgbClr val="FF0000"/>
                </a:solidFill>
                <a:latin typeface="Times New Roman" pitchFamily="18" charset="0"/>
                <a:cs typeface="Times New Roman" pitchFamily="18" charset="0"/>
              </a:rPr>
              <a:t>phẩm</a:t>
            </a:r>
            <a:endParaRPr lang="zh-CN" altLang="en-US" sz="4400" b="1" dirty="0">
              <a:solidFill>
                <a:srgbClr val="FF0000"/>
              </a:solidFill>
              <a:latin typeface="Times New Roman" pitchFamily="18" charset="0"/>
              <a:cs typeface="Times New Roman" pitchFamily="18" charset="0"/>
            </a:endParaRP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65629" y="260649"/>
            <a:ext cx="332776" cy="559775"/>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1978" y="-38564"/>
            <a:ext cx="1971290" cy="1405131"/>
          </a:xfrm>
          <a:prstGeom prst="rect">
            <a:avLst/>
          </a:prstGeom>
        </p:spPr>
      </p:pic>
      <p:cxnSp>
        <p:nvCxnSpPr>
          <p:cNvPr id="6" name="直接连接符 5"/>
          <p:cNvCxnSpPr/>
          <p:nvPr/>
        </p:nvCxnSpPr>
        <p:spPr bwMode="auto">
          <a:xfrm>
            <a:off x="683310" y="738536"/>
            <a:ext cx="3432263" cy="1588"/>
          </a:xfrm>
          <a:prstGeom prst="line">
            <a:avLst/>
          </a:prstGeom>
          <a:solidFill>
            <a:schemeClr val="accent1"/>
          </a:solidFill>
          <a:ln w="9525" cap="flat" cmpd="sng" algn="ctr">
            <a:solidFill>
              <a:schemeClr val="bg1"/>
            </a:solidFill>
            <a:prstDash val="dash"/>
            <a:round/>
            <a:headEnd type="none" w="med" len="med"/>
            <a:tailEnd type="oval"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114" name="AutoShape 2" descr="Káº¿t quáº£ hÃ¬nh áº£nh cho cáº£nh khuya há» chÃ­ minh"/>
          <p:cNvSpPr>
            <a:spLocks noChangeAspect="1" noChangeArrowheads="1"/>
          </p:cNvSpPr>
          <p:nvPr/>
        </p:nvSpPr>
        <p:spPr bwMode="auto">
          <a:xfrm>
            <a:off x="155514" y="-144463"/>
            <a:ext cx="304681"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 name="Picture 19" descr="phat-bieu-cam-nghi-ve-bai-tho-canh-khuya-cua-chu-tich-ho-chi-minh.jpg"/>
          <p:cNvPicPr>
            <a:picLocks noChangeAspect="1"/>
          </p:cNvPicPr>
          <p:nvPr/>
        </p:nvPicPr>
        <p:blipFill>
          <a:blip r:embed="rId5"/>
          <a:stretch>
            <a:fillRect/>
          </a:stretch>
        </p:blipFill>
        <p:spPr>
          <a:xfrm>
            <a:off x="154721" y="1828800"/>
            <a:ext cx="3627608" cy="2829580"/>
          </a:xfrm>
          <a:prstGeom prst="rect">
            <a:avLst/>
          </a:prstGeom>
        </p:spPr>
      </p:pic>
      <p:pic>
        <p:nvPicPr>
          <p:cNvPr id="12" name="Picture 11"/>
          <p:cNvPicPr>
            <a:picLocks noChangeAspect="1"/>
          </p:cNvPicPr>
          <p:nvPr/>
        </p:nvPicPr>
        <p:blipFill>
          <a:blip r:embed="rId6"/>
          <a:stretch>
            <a:fillRect/>
          </a:stretch>
        </p:blipFill>
        <p:spPr>
          <a:xfrm>
            <a:off x="5065486" y="228600"/>
            <a:ext cx="5820227" cy="2054530"/>
          </a:xfrm>
          <a:prstGeom prst="rect">
            <a:avLst/>
          </a:prstGeom>
        </p:spPr>
      </p:pic>
      <p:sp>
        <p:nvSpPr>
          <p:cNvPr id="13" name="Text Box 6"/>
          <p:cNvSpPr txBox="1">
            <a:spLocks noChangeArrowheads="1"/>
          </p:cNvSpPr>
          <p:nvPr/>
        </p:nvSpPr>
        <p:spPr bwMode="auto">
          <a:xfrm>
            <a:off x="4363780" y="2728686"/>
            <a:ext cx="6375885" cy="2062087"/>
          </a:xfrm>
          <a:prstGeom prst="rect">
            <a:avLst/>
          </a:prstGeom>
          <a:solidFill>
            <a:srgbClr val="FFFF00">
              <a:alpha val="45000"/>
            </a:srgbClr>
          </a:solidFill>
          <a:ln>
            <a:noFill/>
          </a:ln>
        </p:spPr>
        <p:txBody>
          <a:bodyPr wrap="square" lIns="91424" tIns="45712" rIns="91424" bIns="45712">
            <a:spAutoFit/>
          </a:bodyPr>
          <a:lstStyle>
            <a:lvl1pPr defTabSz="912813">
              <a:defRPr sz="2800">
                <a:solidFill>
                  <a:schemeClr val="tx1"/>
                </a:solidFill>
                <a:latin typeface=".VnTifani HeavyH" pitchFamily="34" charset="0"/>
              </a:defRPr>
            </a:lvl1pPr>
            <a:lvl2pPr marL="742950" indent="-285750" defTabSz="912813">
              <a:defRPr sz="2800">
                <a:solidFill>
                  <a:schemeClr val="tx1"/>
                </a:solidFill>
                <a:latin typeface=".VnTifani HeavyH" pitchFamily="34" charset="0"/>
              </a:defRPr>
            </a:lvl2pPr>
            <a:lvl3pPr marL="1143000" indent="-228600" defTabSz="912813">
              <a:defRPr sz="2800">
                <a:solidFill>
                  <a:schemeClr val="tx1"/>
                </a:solidFill>
                <a:latin typeface=".VnTifani HeavyH" pitchFamily="34" charset="0"/>
              </a:defRPr>
            </a:lvl3pPr>
            <a:lvl4pPr marL="1600200" indent="-228600" defTabSz="912813">
              <a:defRPr sz="2800">
                <a:solidFill>
                  <a:schemeClr val="tx1"/>
                </a:solidFill>
                <a:latin typeface=".VnTifani HeavyH" pitchFamily="34" charset="0"/>
              </a:defRPr>
            </a:lvl4pPr>
            <a:lvl5pPr marL="2057400" indent="-228600" defTabSz="912813">
              <a:defRPr sz="2800">
                <a:solidFill>
                  <a:schemeClr val="tx1"/>
                </a:solidFill>
                <a:latin typeface=".VnTifani HeavyH" pitchFamily="34" charset="0"/>
              </a:defRPr>
            </a:lvl5pPr>
            <a:lvl6pPr marL="2514600" indent="-228600" defTabSz="912813" eaLnBrk="0" fontAlgn="base" hangingPunct="0">
              <a:spcBef>
                <a:spcPct val="0"/>
              </a:spcBef>
              <a:spcAft>
                <a:spcPct val="0"/>
              </a:spcAft>
              <a:defRPr sz="2800">
                <a:solidFill>
                  <a:schemeClr val="tx1"/>
                </a:solidFill>
                <a:latin typeface=".VnTifani HeavyH" pitchFamily="34" charset="0"/>
              </a:defRPr>
            </a:lvl6pPr>
            <a:lvl7pPr marL="2971800" indent="-228600" defTabSz="912813" eaLnBrk="0" fontAlgn="base" hangingPunct="0">
              <a:spcBef>
                <a:spcPct val="0"/>
              </a:spcBef>
              <a:spcAft>
                <a:spcPct val="0"/>
              </a:spcAft>
              <a:defRPr sz="2800">
                <a:solidFill>
                  <a:schemeClr val="tx1"/>
                </a:solidFill>
                <a:latin typeface=".VnTifani HeavyH" pitchFamily="34" charset="0"/>
              </a:defRPr>
            </a:lvl7pPr>
            <a:lvl8pPr marL="3429000" indent="-228600" defTabSz="912813" eaLnBrk="0" fontAlgn="base" hangingPunct="0">
              <a:spcBef>
                <a:spcPct val="0"/>
              </a:spcBef>
              <a:spcAft>
                <a:spcPct val="0"/>
              </a:spcAft>
              <a:defRPr sz="2800">
                <a:solidFill>
                  <a:schemeClr val="tx1"/>
                </a:solidFill>
                <a:latin typeface=".VnTifani HeavyH" pitchFamily="34" charset="0"/>
              </a:defRPr>
            </a:lvl8pPr>
            <a:lvl9pPr marL="3886200" indent="-228600" defTabSz="912813" eaLnBrk="0" fontAlgn="base" hangingPunct="0">
              <a:spcBef>
                <a:spcPct val="0"/>
              </a:spcBef>
              <a:spcAft>
                <a:spcPct val="0"/>
              </a:spcAft>
              <a:defRPr sz="2800">
                <a:solidFill>
                  <a:schemeClr val="tx1"/>
                </a:solidFill>
                <a:latin typeface=".VnTifani HeavyH" pitchFamily="34" charset="0"/>
              </a:defRPr>
            </a:lvl9pPr>
          </a:lstStyle>
          <a:p>
            <a:pPr eaLnBrk="0" fontAlgn="base" hangingPunct="0">
              <a:spcBef>
                <a:spcPct val="50000"/>
              </a:spcBef>
              <a:spcAft>
                <a:spcPct val="0"/>
              </a:spcAft>
            </a:pPr>
            <a:r>
              <a:rPr lang="en-US" altLang="en-US" sz="3200" i="1" dirty="0">
                <a:solidFill>
                  <a:srgbClr val="002060"/>
                </a:solidFill>
                <a:latin typeface="Times New Roman" panose="02020603050405020304" pitchFamily="18" charset="0"/>
              </a:rPr>
              <a:t> </a:t>
            </a:r>
            <a:r>
              <a:rPr lang="en-US" altLang="en-US" sz="3200" i="1" dirty="0" err="1">
                <a:solidFill>
                  <a:srgbClr val="002060"/>
                </a:solidFill>
                <a:latin typeface="Times New Roman" panose="02020603050405020304" pitchFamily="18" charset="0"/>
              </a:rPr>
              <a:t>Tiếng</a:t>
            </a:r>
            <a:r>
              <a:rPr lang="en-US" altLang="en-US" sz="3200" i="1" dirty="0">
                <a:solidFill>
                  <a:srgbClr val="002060"/>
                </a:solidFill>
                <a:latin typeface="Times New Roman" panose="02020603050405020304" pitchFamily="18" charset="0"/>
              </a:rPr>
              <a:t> </a:t>
            </a:r>
            <a:r>
              <a:rPr lang="en-US" altLang="en-US" sz="3200" i="1" dirty="0" err="1">
                <a:solidFill>
                  <a:srgbClr val="002060"/>
                </a:solidFill>
                <a:latin typeface="Times New Roman" panose="02020603050405020304" pitchFamily="18" charset="0"/>
              </a:rPr>
              <a:t>suối</a:t>
            </a:r>
            <a:r>
              <a:rPr lang="en-US" altLang="en-US" sz="3200" i="1" dirty="0">
                <a:solidFill>
                  <a:srgbClr val="002060"/>
                </a:solidFill>
                <a:latin typeface="Times New Roman" panose="02020603050405020304" pitchFamily="18" charset="0"/>
              </a:rPr>
              <a:t> </a:t>
            </a:r>
            <a:r>
              <a:rPr lang="en-US" altLang="en-US" sz="3200" i="1" dirty="0" err="1">
                <a:solidFill>
                  <a:srgbClr val="002060"/>
                </a:solidFill>
                <a:latin typeface="Times New Roman" panose="02020603050405020304" pitchFamily="18" charset="0"/>
              </a:rPr>
              <a:t>trong</a:t>
            </a:r>
            <a:r>
              <a:rPr lang="en-US" altLang="en-US" sz="3200" i="1" dirty="0">
                <a:solidFill>
                  <a:srgbClr val="002060"/>
                </a:solidFill>
                <a:latin typeface="Times New Roman" panose="02020603050405020304" pitchFamily="18" charset="0"/>
              </a:rPr>
              <a:t> / </a:t>
            </a:r>
            <a:r>
              <a:rPr lang="en-US" altLang="en-US" sz="3200" i="1" dirty="0" err="1">
                <a:solidFill>
                  <a:srgbClr val="002060"/>
                </a:solidFill>
                <a:latin typeface="Times New Roman" panose="02020603050405020304" pitchFamily="18" charset="0"/>
              </a:rPr>
              <a:t>như</a:t>
            </a:r>
            <a:r>
              <a:rPr lang="en-US" altLang="en-US" sz="3200" i="1" dirty="0">
                <a:solidFill>
                  <a:srgbClr val="002060"/>
                </a:solidFill>
                <a:latin typeface="Times New Roman" panose="02020603050405020304" pitchFamily="18" charset="0"/>
              </a:rPr>
              <a:t> </a:t>
            </a:r>
            <a:r>
              <a:rPr lang="en-US" altLang="en-US" sz="3200" i="1" dirty="0" err="1">
                <a:solidFill>
                  <a:srgbClr val="002060"/>
                </a:solidFill>
                <a:latin typeface="Times New Roman" panose="02020603050405020304" pitchFamily="18" charset="0"/>
              </a:rPr>
              <a:t>tiếng</a:t>
            </a:r>
            <a:r>
              <a:rPr lang="en-US" altLang="en-US" sz="3200" i="1" dirty="0">
                <a:solidFill>
                  <a:srgbClr val="002060"/>
                </a:solidFill>
                <a:latin typeface="Times New Roman" panose="02020603050405020304" pitchFamily="18" charset="0"/>
              </a:rPr>
              <a:t> </a:t>
            </a:r>
            <a:r>
              <a:rPr lang="en-US" altLang="en-US" sz="3200" i="1" dirty="0" err="1">
                <a:solidFill>
                  <a:srgbClr val="002060"/>
                </a:solidFill>
                <a:latin typeface="Times New Roman" panose="02020603050405020304" pitchFamily="18" charset="0"/>
              </a:rPr>
              <a:t>hát</a:t>
            </a:r>
            <a:r>
              <a:rPr lang="en-US" altLang="en-US" sz="3200" i="1" dirty="0">
                <a:solidFill>
                  <a:srgbClr val="002060"/>
                </a:solidFill>
                <a:latin typeface="Times New Roman" panose="02020603050405020304" pitchFamily="18" charset="0"/>
              </a:rPr>
              <a:t> </a:t>
            </a:r>
            <a:r>
              <a:rPr lang="en-US" altLang="en-US" sz="3200" i="1" dirty="0" err="1">
                <a:solidFill>
                  <a:srgbClr val="002060"/>
                </a:solidFill>
                <a:latin typeface="Times New Roman" panose="02020603050405020304" pitchFamily="18" charset="0"/>
              </a:rPr>
              <a:t>xa</a:t>
            </a:r>
            <a:endParaRPr lang="en-US" altLang="en-US" sz="3200" i="1" dirty="0">
              <a:solidFill>
                <a:srgbClr val="002060"/>
              </a:solidFill>
              <a:latin typeface="Times New Roman" panose="02020603050405020304" pitchFamily="18" charset="0"/>
            </a:endParaRPr>
          </a:p>
          <a:p>
            <a:pPr eaLnBrk="0" fontAlgn="base" hangingPunct="0">
              <a:spcBef>
                <a:spcPct val="0"/>
              </a:spcBef>
              <a:spcAft>
                <a:spcPct val="0"/>
              </a:spcAft>
            </a:pPr>
            <a:r>
              <a:rPr lang="pt-BR" altLang="en-US" sz="3200" i="1" dirty="0">
                <a:solidFill>
                  <a:srgbClr val="002060"/>
                </a:solidFill>
                <a:latin typeface="Times New Roman" panose="02020603050405020304" pitchFamily="18" charset="0"/>
              </a:rPr>
              <a:t>Trăng lồng cổ thụ / bóng lồng hoa.</a:t>
            </a:r>
            <a:endParaRPr lang="en-US" altLang="en-US" sz="3200" i="1" dirty="0">
              <a:solidFill>
                <a:srgbClr val="002060"/>
              </a:solidFill>
              <a:latin typeface="Times New Roman" panose="02020603050405020304" pitchFamily="18" charset="0"/>
            </a:endParaRPr>
          </a:p>
          <a:p>
            <a:pPr eaLnBrk="0" fontAlgn="base" hangingPunct="0">
              <a:spcBef>
                <a:spcPct val="0"/>
              </a:spcBef>
              <a:spcAft>
                <a:spcPct val="0"/>
              </a:spcAft>
            </a:pPr>
            <a:r>
              <a:rPr lang="en-US" altLang="en-US" sz="3200" i="1" dirty="0" err="1">
                <a:solidFill>
                  <a:srgbClr val="002060"/>
                </a:solidFill>
                <a:latin typeface="Times New Roman" panose="02020603050405020304" pitchFamily="18" charset="0"/>
              </a:rPr>
              <a:t>Cảnh</a:t>
            </a:r>
            <a:r>
              <a:rPr lang="en-US" altLang="en-US" sz="3200" i="1" dirty="0">
                <a:solidFill>
                  <a:srgbClr val="002060"/>
                </a:solidFill>
                <a:latin typeface="Times New Roman" panose="02020603050405020304" pitchFamily="18" charset="0"/>
              </a:rPr>
              <a:t> </a:t>
            </a:r>
            <a:r>
              <a:rPr lang="en-US" altLang="en-US" sz="3200" i="1" dirty="0" err="1">
                <a:solidFill>
                  <a:srgbClr val="002060"/>
                </a:solidFill>
                <a:latin typeface="Times New Roman" panose="02020603050405020304" pitchFamily="18" charset="0"/>
              </a:rPr>
              <a:t>khuya</a:t>
            </a:r>
            <a:r>
              <a:rPr lang="en-US" altLang="en-US" sz="3200" i="1" dirty="0">
                <a:solidFill>
                  <a:srgbClr val="002060"/>
                </a:solidFill>
                <a:latin typeface="Times New Roman" panose="02020603050405020304" pitchFamily="18" charset="0"/>
              </a:rPr>
              <a:t> </a:t>
            </a:r>
            <a:r>
              <a:rPr lang="en-US" altLang="en-US" sz="3200" i="1" dirty="0" err="1">
                <a:solidFill>
                  <a:srgbClr val="002060"/>
                </a:solidFill>
                <a:latin typeface="Times New Roman" panose="02020603050405020304" pitchFamily="18" charset="0"/>
              </a:rPr>
              <a:t>như</a:t>
            </a:r>
            <a:r>
              <a:rPr lang="en-US" altLang="en-US" sz="3200" i="1" dirty="0">
                <a:solidFill>
                  <a:srgbClr val="002060"/>
                </a:solidFill>
                <a:latin typeface="Times New Roman" panose="02020603050405020304" pitchFamily="18" charset="0"/>
              </a:rPr>
              <a:t> </a:t>
            </a:r>
            <a:r>
              <a:rPr lang="en-US" altLang="en-US" sz="3200" i="1" dirty="0" err="1">
                <a:solidFill>
                  <a:srgbClr val="002060"/>
                </a:solidFill>
                <a:latin typeface="Times New Roman" panose="02020603050405020304" pitchFamily="18" charset="0"/>
              </a:rPr>
              <a:t>vẽ</a:t>
            </a:r>
            <a:r>
              <a:rPr lang="en-US" altLang="en-US" sz="3200" i="1" dirty="0">
                <a:solidFill>
                  <a:srgbClr val="002060"/>
                </a:solidFill>
                <a:latin typeface="Times New Roman" panose="02020603050405020304" pitchFamily="18" charset="0"/>
              </a:rPr>
              <a:t> / </a:t>
            </a:r>
            <a:r>
              <a:rPr lang="en-US" altLang="en-US" sz="3200" i="1" dirty="0" err="1">
                <a:solidFill>
                  <a:srgbClr val="002060"/>
                </a:solidFill>
                <a:latin typeface="Times New Roman" panose="02020603050405020304" pitchFamily="18" charset="0"/>
              </a:rPr>
              <a:t>người</a:t>
            </a:r>
            <a:r>
              <a:rPr lang="en-US" altLang="en-US" sz="3200" i="1" dirty="0">
                <a:solidFill>
                  <a:srgbClr val="002060"/>
                </a:solidFill>
                <a:latin typeface="Times New Roman" panose="02020603050405020304" pitchFamily="18" charset="0"/>
              </a:rPr>
              <a:t> </a:t>
            </a:r>
            <a:r>
              <a:rPr lang="en-US" altLang="en-US" sz="3200" i="1" dirty="0" err="1">
                <a:solidFill>
                  <a:srgbClr val="002060"/>
                </a:solidFill>
                <a:latin typeface="Times New Roman" panose="02020603050405020304" pitchFamily="18" charset="0"/>
              </a:rPr>
              <a:t>chưa</a:t>
            </a:r>
            <a:r>
              <a:rPr lang="en-US" altLang="en-US" sz="3200" i="1" dirty="0">
                <a:solidFill>
                  <a:srgbClr val="002060"/>
                </a:solidFill>
                <a:latin typeface="Times New Roman" panose="02020603050405020304" pitchFamily="18" charset="0"/>
              </a:rPr>
              <a:t> </a:t>
            </a:r>
            <a:r>
              <a:rPr lang="en-US" altLang="en-US" sz="3200" i="1" dirty="0" err="1">
                <a:solidFill>
                  <a:srgbClr val="002060"/>
                </a:solidFill>
                <a:latin typeface="Times New Roman" panose="02020603050405020304" pitchFamily="18" charset="0"/>
              </a:rPr>
              <a:t>ngủ</a:t>
            </a:r>
            <a:r>
              <a:rPr lang="en-US" altLang="en-US" sz="3200" i="1" dirty="0">
                <a:solidFill>
                  <a:srgbClr val="002060"/>
                </a:solidFill>
                <a:latin typeface="Times New Roman" panose="02020603050405020304" pitchFamily="18" charset="0"/>
              </a:rPr>
              <a:t>,    </a:t>
            </a:r>
          </a:p>
          <a:p>
            <a:pPr eaLnBrk="0" fontAlgn="base" hangingPunct="0">
              <a:spcBef>
                <a:spcPct val="0"/>
              </a:spcBef>
              <a:spcAft>
                <a:spcPct val="0"/>
              </a:spcAft>
            </a:pPr>
            <a:r>
              <a:rPr lang="en-US" altLang="en-US" sz="3200" i="1" dirty="0" err="1">
                <a:solidFill>
                  <a:srgbClr val="002060"/>
                </a:solidFill>
                <a:latin typeface="Times New Roman" panose="02020603050405020304" pitchFamily="18" charset="0"/>
              </a:rPr>
              <a:t>Chưa</a:t>
            </a:r>
            <a:r>
              <a:rPr lang="en-US" altLang="en-US" sz="3200" i="1" dirty="0">
                <a:solidFill>
                  <a:srgbClr val="002060"/>
                </a:solidFill>
                <a:latin typeface="Times New Roman" panose="02020603050405020304" pitchFamily="18" charset="0"/>
              </a:rPr>
              <a:t> </a:t>
            </a:r>
            <a:r>
              <a:rPr lang="en-US" altLang="en-US" sz="3200" i="1" dirty="0" err="1">
                <a:solidFill>
                  <a:srgbClr val="002060"/>
                </a:solidFill>
                <a:latin typeface="Times New Roman" panose="02020603050405020304" pitchFamily="18" charset="0"/>
              </a:rPr>
              <a:t>ngủ</a:t>
            </a:r>
            <a:r>
              <a:rPr lang="en-US" altLang="en-US" sz="3200" i="1" dirty="0">
                <a:solidFill>
                  <a:srgbClr val="002060"/>
                </a:solidFill>
                <a:latin typeface="Times New Roman" panose="02020603050405020304" pitchFamily="18" charset="0"/>
              </a:rPr>
              <a:t> / </a:t>
            </a:r>
            <a:r>
              <a:rPr lang="en-US" altLang="en-US" sz="3200" i="1" dirty="0" err="1">
                <a:solidFill>
                  <a:srgbClr val="002060"/>
                </a:solidFill>
                <a:latin typeface="Times New Roman" panose="02020603050405020304" pitchFamily="18" charset="0"/>
              </a:rPr>
              <a:t>vì</a:t>
            </a:r>
            <a:r>
              <a:rPr lang="en-US" altLang="en-US" sz="3200" i="1" dirty="0">
                <a:solidFill>
                  <a:srgbClr val="002060"/>
                </a:solidFill>
                <a:latin typeface="Times New Roman" panose="02020603050405020304" pitchFamily="18" charset="0"/>
              </a:rPr>
              <a:t> lo </a:t>
            </a:r>
            <a:r>
              <a:rPr lang="en-US" altLang="en-US" sz="3200" i="1" dirty="0" err="1">
                <a:solidFill>
                  <a:srgbClr val="002060"/>
                </a:solidFill>
                <a:latin typeface="Times New Roman" panose="02020603050405020304" pitchFamily="18" charset="0"/>
              </a:rPr>
              <a:t>nỗi</a:t>
            </a:r>
            <a:r>
              <a:rPr lang="en-US" altLang="en-US" sz="3200" i="1" dirty="0">
                <a:solidFill>
                  <a:srgbClr val="002060"/>
                </a:solidFill>
                <a:latin typeface="Times New Roman" panose="02020603050405020304" pitchFamily="18" charset="0"/>
              </a:rPr>
              <a:t> </a:t>
            </a:r>
            <a:r>
              <a:rPr lang="en-US" altLang="en-US" sz="3200" i="1" dirty="0" err="1">
                <a:solidFill>
                  <a:srgbClr val="002060"/>
                </a:solidFill>
                <a:latin typeface="Times New Roman" panose="02020603050405020304" pitchFamily="18" charset="0"/>
              </a:rPr>
              <a:t>nước</a:t>
            </a:r>
            <a:r>
              <a:rPr lang="en-US" altLang="en-US" sz="3200" i="1" dirty="0">
                <a:solidFill>
                  <a:srgbClr val="002060"/>
                </a:solidFill>
                <a:latin typeface="Times New Roman" panose="02020603050405020304" pitchFamily="18" charset="0"/>
              </a:rPr>
              <a:t> </a:t>
            </a:r>
            <a:r>
              <a:rPr lang="en-US" altLang="en-US" sz="3200" i="1" dirty="0" err="1">
                <a:solidFill>
                  <a:srgbClr val="002060"/>
                </a:solidFill>
                <a:latin typeface="Times New Roman" panose="02020603050405020304" pitchFamily="18" charset="0"/>
              </a:rPr>
              <a:t>nhà</a:t>
            </a:r>
            <a:r>
              <a:rPr lang="en-US" altLang="en-US" sz="3200" i="1" dirty="0">
                <a:solidFill>
                  <a:srgbClr val="002060"/>
                </a:solidFill>
                <a:latin typeface="Times New Roman" panose="02020603050405020304" pitchFamily="18" charset="0"/>
              </a:rPr>
              <a:t>.</a:t>
            </a:r>
          </a:p>
        </p:txBody>
      </p:sp>
    </p:spTree>
    <p:extLst>
      <p:ext uri="{BB962C8B-B14F-4D97-AF65-F5344CB8AC3E}">
        <p14:creationId xmlns:p14="http://schemas.microsoft.com/office/powerpoint/2010/main" val="13997268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300" fill="hold"/>
                                        <p:tgtEl>
                                          <p:spTgt spid="19"/>
                                        </p:tgtEl>
                                        <p:attrNameLst>
                                          <p:attrName>ppt_x</p:attrName>
                                        </p:attrNameLst>
                                      </p:cBhvr>
                                      <p:tavLst>
                                        <p:tav tm="0">
                                          <p:val>
                                            <p:strVal val="0-#ppt_w/2"/>
                                          </p:val>
                                        </p:tav>
                                        <p:tav tm="100000">
                                          <p:val>
                                            <p:strVal val="#ppt_x"/>
                                          </p:val>
                                        </p:tav>
                                      </p:tavLst>
                                    </p:anim>
                                    <p:anim calcmode="lin" valueType="num">
                                      <p:cBhvr additive="base">
                                        <p:cTn id="8" dur="3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300"/>
                                        <p:tgtEl>
                                          <p:spTgt spid="6"/>
                                        </p:tgtEl>
                                      </p:cBhvr>
                                    </p:animEffect>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5"/>
                                        </p:tgtEl>
                                        <p:attrNameLst>
                                          <p:attrName>ppt_y</p:attrName>
                                        </p:attrNameLst>
                                      </p:cBhvr>
                                      <p:tavLst>
                                        <p:tav tm="0">
                                          <p:val>
                                            <p:strVal val="#ppt_y"/>
                                          </p:val>
                                        </p:tav>
                                        <p:tav tm="100000">
                                          <p:val>
                                            <p:strVal val="#ppt_y"/>
                                          </p:val>
                                        </p:tav>
                                      </p:tavLst>
                                    </p:anim>
                                    <p:anim calcmode="lin" valueType="num">
                                      <p:cBhvr>
                                        <p:cTn id="17"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ox(i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1606184" y="5864481"/>
            <a:ext cx="1171631" cy="64633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4695881" y="130628"/>
            <a:ext cx="3852337"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PHIẾU HỌC TẬP</a:t>
            </a:r>
          </a:p>
        </p:txBody>
      </p:sp>
      <p:sp>
        <p:nvSpPr>
          <p:cNvPr id="3" name="Rounded Rectangle 2"/>
          <p:cNvSpPr/>
          <p:nvPr/>
        </p:nvSpPr>
        <p:spPr>
          <a:xfrm>
            <a:off x="811617" y="991335"/>
            <a:ext cx="5367989" cy="2840191"/>
          </a:xfrm>
          <a:custGeom>
            <a:avLst/>
            <a:gdLst>
              <a:gd name="connsiteX0" fmla="*/ 0 w 3533831"/>
              <a:gd name="connsiteY0" fmla="*/ 311156 h 1866900"/>
              <a:gd name="connsiteX1" fmla="*/ 311156 w 3533831"/>
              <a:gd name="connsiteY1" fmla="*/ 0 h 1866900"/>
              <a:gd name="connsiteX2" fmla="*/ 3222675 w 3533831"/>
              <a:gd name="connsiteY2" fmla="*/ 0 h 1866900"/>
              <a:gd name="connsiteX3" fmla="*/ 3533831 w 3533831"/>
              <a:gd name="connsiteY3" fmla="*/ 311156 h 1866900"/>
              <a:gd name="connsiteX4" fmla="*/ 3533831 w 3533831"/>
              <a:gd name="connsiteY4" fmla="*/ 1555744 h 1866900"/>
              <a:gd name="connsiteX5" fmla="*/ 3222675 w 3533831"/>
              <a:gd name="connsiteY5" fmla="*/ 1866900 h 1866900"/>
              <a:gd name="connsiteX6" fmla="*/ 311156 w 3533831"/>
              <a:gd name="connsiteY6" fmla="*/ 1866900 h 1866900"/>
              <a:gd name="connsiteX7" fmla="*/ 0 w 3533831"/>
              <a:gd name="connsiteY7" fmla="*/ 1555744 h 1866900"/>
              <a:gd name="connsiteX8" fmla="*/ 0 w 3533831"/>
              <a:gd name="connsiteY8" fmla="*/ 311156 h 1866900"/>
              <a:gd name="connsiteX0" fmla="*/ 0 w 3533831"/>
              <a:gd name="connsiteY0" fmla="*/ 311156 h 1866900"/>
              <a:gd name="connsiteX1" fmla="*/ 311156 w 3533831"/>
              <a:gd name="connsiteY1" fmla="*/ 0 h 1866900"/>
              <a:gd name="connsiteX2" fmla="*/ 3222675 w 3533831"/>
              <a:gd name="connsiteY2" fmla="*/ 0 h 1866900"/>
              <a:gd name="connsiteX3" fmla="*/ 3533831 w 3533831"/>
              <a:gd name="connsiteY3" fmla="*/ 311156 h 1866900"/>
              <a:gd name="connsiteX4" fmla="*/ 3533831 w 3533831"/>
              <a:gd name="connsiteY4" fmla="*/ 1555744 h 1866900"/>
              <a:gd name="connsiteX5" fmla="*/ 3279825 w 3533831"/>
              <a:gd name="connsiteY5" fmla="*/ 1752600 h 1866900"/>
              <a:gd name="connsiteX6" fmla="*/ 311156 w 3533831"/>
              <a:gd name="connsiteY6" fmla="*/ 1866900 h 1866900"/>
              <a:gd name="connsiteX7" fmla="*/ 0 w 3533831"/>
              <a:gd name="connsiteY7" fmla="*/ 1555744 h 1866900"/>
              <a:gd name="connsiteX8" fmla="*/ 0 w 3533831"/>
              <a:gd name="connsiteY8" fmla="*/ 311156 h 1866900"/>
              <a:gd name="connsiteX0" fmla="*/ 0 w 3533831"/>
              <a:gd name="connsiteY0" fmla="*/ 311156 h 1866900"/>
              <a:gd name="connsiteX1" fmla="*/ 311156 w 3533831"/>
              <a:gd name="connsiteY1" fmla="*/ 0 h 1866900"/>
              <a:gd name="connsiteX2" fmla="*/ 3222675 w 3533831"/>
              <a:gd name="connsiteY2" fmla="*/ 0 h 1866900"/>
              <a:gd name="connsiteX3" fmla="*/ 3533831 w 3533831"/>
              <a:gd name="connsiteY3" fmla="*/ 311156 h 1866900"/>
              <a:gd name="connsiteX4" fmla="*/ 3533831 w 3533831"/>
              <a:gd name="connsiteY4" fmla="*/ 1555744 h 1866900"/>
              <a:gd name="connsiteX5" fmla="*/ 3279825 w 3533831"/>
              <a:gd name="connsiteY5" fmla="*/ 1752600 h 1866900"/>
              <a:gd name="connsiteX6" fmla="*/ 311156 w 3533831"/>
              <a:gd name="connsiteY6" fmla="*/ 1866900 h 1866900"/>
              <a:gd name="connsiteX7" fmla="*/ 171450 w 3533831"/>
              <a:gd name="connsiteY7" fmla="*/ 1479544 h 1866900"/>
              <a:gd name="connsiteX8" fmla="*/ 0 w 3533831"/>
              <a:gd name="connsiteY8" fmla="*/ 311156 h 1866900"/>
              <a:gd name="connsiteX0" fmla="*/ 0 w 3533831"/>
              <a:gd name="connsiteY0" fmla="*/ 311156 h 1866900"/>
              <a:gd name="connsiteX1" fmla="*/ 482606 w 3533831"/>
              <a:gd name="connsiteY1" fmla="*/ 152400 h 1866900"/>
              <a:gd name="connsiteX2" fmla="*/ 3222675 w 3533831"/>
              <a:gd name="connsiteY2" fmla="*/ 0 h 1866900"/>
              <a:gd name="connsiteX3" fmla="*/ 3533831 w 3533831"/>
              <a:gd name="connsiteY3" fmla="*/ 311156 h 1866900"/>
              <a:gd name="connsiteX4" fmla="*/ 3533831 w 3533831"/>
              <a:gd name="connsiteY4" fmla="*/ 1555744 h 1866900"/>
              <a:gd name="connsiteX5" fmla="*/ 3279825 w 3533831"/>
              <a:gd name="connsiteY5" fmla="*/ 1752600 h 1866900"/>
              <a:gd name="connsiteX6" fmla="*/ 311156 w 3533831"/>
              <a:gd name="connsiteY6" fmla="*/ 1866900 h 1866900"/>
              <a:gd name="connsiteX7" fmla="*/ 171450 w 3533831"/>
              <a:gd name="connsiteY7" fmla="*/ 1479544 h 1866900"/>
              <a:gd name="connsiteX8" fmla="*/ 0 w 3533831"/>
              <a:gd name="connsiteY8" fmla="*/ 311156 h 1866900"/>
              <a:gd name="connsiteX0" fmla="*/ 0 w 3533831"/>
              <a:gd name="connsiteY0" fmla="*/ 311156 h 1866900"/>
              <a:gd name="connsiteX1" fmla="*/ 482606 w 3533831"/>
              <a:gd name="connsiteY1" fmla="*/ 152400 h 1866900"/>
              <a:gd name="connsiteX2" fmla="*/ 3222675 w 3533831"/>
              <a:gd name="connsiteY2" fmla="*/ 0 h 1866900"/>
              <a:gd name="connsiteX3" fmla="*/ 3438581 w 3533831"/>
              <a:gd name="connsiteY3" fmla="*/ 311156 h 1866900"/>
              <a:gd name="connsiteX4" fmla="*/ 3533831 w 3533831"/>
              <a:gd name="connsiteY4" fmla="*/ 1555744 h 1866900"/>
              <a:gd name="connsiteX5" fmla="*/ 3279825 w 3533831"/>
              <a:gd name="connsiteY5" fmla="*/ 1752600 h 1866900"/>
              <a:gd name="connsiteX6" fmla="*/ 311156 w 3533831"/>
              <a:gd name="connsiteY6" fmla="*/ 1866900 h 1866900"/>
              <a:gd name="connsiteX7" fmla="*/ 171450 w 3533831"/>
              <a:gd name="connsiteY7" fmla="*/ 1479544 h 1866900"/>
              <a:gd name="connsiteX8" fmla="*/ 0 w 3533831"/>
              <a:gd name="connsiteY8" fmla="*/ 311156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3831" h="1866900">
                <a:moveTo>
                  <a:pt x="0" y="311156"/>
                </a:moveTo>
                <a:cubicBezTo>
                  <a:pt x="0" y="139309"/>
                  <a:pt x="310759" y="152400"/>
                  <a:pt x="482606" y="152400"/>
                </a:cubicBezTo>
                <a:lnTo>
                  <a:pt x="3222675" y="0"/>
                </a:lnTo>
                <a:cubicBezTo>
                  <a:pt x="3394522" y="0"/>
                  <a:pt x="3438581" y="139309"/>
                  <a:pt x="3438581" y="311156"/>
                </a:cubicBezTo>
                <a:lnTo>
                  <a:pt x="3533831" y="1555744"/>
                </a:lnTo>
                <a:cubicBezTo>
                  <a:pt x="3533831" y="1727591"/>
                  <a:pt x="3451672" y="1752600"/>
                  <a:pt x="3279825" y="1752600"/>
                </a:cubicBezTo>
                <a:cubicBezTo>
                  <a:pt x="2309319" y="1752600"/>
                  <a:pt x="1281662" y="1866900"/>
                  <a:pt x="311156" y="1866900"/>
                </a:cubicBezTo>
                <a:cubicBezTo>
                  <a:pt x="139309" y="1866900"/>
                  <a:pt x="171450" y="1651391"/>
                  <a:pt x="171450" y="1479544"/>
                </a:cubicBezTo>
                <a:lnTo>
                  <a:pt x="0" y="311156"/>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latin typeface="Times New Roman" panose="02020603050405020304" pitchFamily="18" charset="0"/>
                <a:cs typeface="Times New Roman" panose="02020603050405020304" pitchFamily="18" charset="0"/>
              </a:rPr>
              <a:t>a. </a:t>
            </a:r>
            <a:r>
              <a:rPr lang="en-US" sz="3200" b="1" dirty="0" err="1">
                <a:solidFill>
                  <a:srgbClr val="C00000"/>
                </a:solidFill>
                <a:latin typeface="Times New Roman" panose="02020603050405020304" pitchFamily="18" charset="0"/>
                <a:cs typeface="Times New Roman" panose="02020603050405020304" pitchFamily="18" charset="0"/>
              </a:rPr>
              <a:t>Hoàn</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cảnh</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sáng</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tác</a:t>
            </a:r>
            <a:endParaRPr lang="en-US" sz="3200" b="1" dirty="0">
              <a:solidFill>
                <a:srgbClr val="C00000"/>
              </a:solidFill>
              <a:latin typeface="Times New Roman" panose="02020603050405020304" pitchFamily="18" charset="0"/>
              <a:cs typeface="Times New Roman" panose="02020603050405020304" pitchFamily="18" charset="0"/>
            </a:endParaRPr>
          </a:p>
          <a:p>
            <a:pPr algn="ctr"/>
            <a:r>
              <a:rPr lang="en-US" sz="3200" dirty="0">
                <a:solidFill>
                  <a:schemeClr val="tx1"/>
                </a:solidFill>
                <a:latin typeface="Times New Roman" panose="02020603050405020304" pitchFamily="18" charset="0"/>
                <a:cs typeface="Times New Roman" panose="02020603050405020304" pitchFamily="18" charset="0"/>
              </a:rPr>
              <a:t>………………………..</a:t>
            </a:r>
          </a:p>
          <a:p>
            <a:pPr algn="ctr"/>
            <a:r>
              <a:rPr lang="en-US" sz="3200" dirty="0">
                <a:solidFill>
                  <a:schemeClr val="tx1"/>
                </a:solidFill>
                <a:latin typeface="Times New Roman" panose="02020603050405020304" pitchFamily="18" charset="0"/>
                <a:cs typeface="Times New Roman" panose="02020603050405020304" pitchFamily="18" charset="0"/>
              </a:rPr>
              <a:t>………………………...</a:t>
            </a:r>
            <a:endParaRPr lang="en-US" sz="3200" b="1" dirty="0">
              <a:solidFill>
                <a:prstClr val="black"/>
              </a:solidFill>
              <a:latin typeface="Times New Roman" panose="02020603050405020304" pitchFamily="18" charset="0"/>
              <a:cs typeface="Times New Roman" panose="02020603050405020304" pitchFamily="18" charset="0"/>
            </a:endParaRPr>
          </a:p>
          <a:p>
            <a:pPr marL="514350" indent="-514350" algn="ctr">
              <a:buFontTx/>
              <a:buAutoNum type="arabicPeriod"/>
            </a:pP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9" name="Rounded Rectangle 2"/>
          <p:cNvSpPr/>
          <p:nvPr/>
        </p:nvSpPr>
        <p:spPr>
          <a:xfrm>
            <a:off x="7036359" y="1032448"/>
            <a:ext cx="4286250" cy="2171700"/>
          </a:xfrm>
          <a:custGeom>
            <a:avLst/>
            <a:gdLst>
              <a:gd name="connsiteX0" fmla="*/ 0 w 3533831"/>
              <a:gd name="connsiteY0" fmla="*/ 311156 h 1866900"/>
              <a:gd name="connsiteX1" fmla="*/ 311156 w 3533831"/>
              <a:gd name="connsiteY1" fmla="*/ 0 h 1866900"/>
              <a:gd name="connsiteX2" fmla="*/ 3222675 w 3533831"/>
              <a:gd name="connsiteY2" fmla="*/ 0 h 1866900"/>
              <a:gd name="connsiteX3" fmla="*/ 3533831 w 3533831"/>
              <a:gd name="connsiteY3" fmla="*/ 311156 h 1866900"/>
              <a:gd name="connsiteX4" fmla="*/ 3533831 w 3533831"/>
              <a:gd name="connsiteY4" fmla="*/ 1555744 h 1866900"/>
              <a:gd name="connsiteX5" fmla="*/ 3222675 w 3533831"/>
              <a:gd name="connsiteY5" fmla="*/ 1866900 h 1866900"/>
              <a:gd name="connsiteX6" fmla="*/ 311156 w 3533831"/>
              <a:gd name="connsiteY6" fmla="*/ 1866900 h 1866900"/>
              <a:gd name="connsiteX7" fmla="*/ 0 w 3533831"/>
              <a:gd name="connsiteY7" fmla="*/ 1555744 h 1866900"/>
              <a:gd name="connsiteX8" fmla="*/ 0 w 3533831"/>
              <a:gd name="connsiteY8" fmla="*/ 311156 h 1866900"/>
              <a:gd name="connsiteX0" fmla="*/ 0 w 3533831"/>
              <a:gd name="connsiteY0" fmla="*/ 311156 h 1866900"/>
              <a:gd name="connsiteX1" fmla="*/ 311156 w 3533831"/>
              <a:gd name="connsiteY1" fmla="*/ 0 h 1866900"/>
              <a:gd name="connsiteX2" fmla="*/ 3222675 w 3533831"/>
              <a:gd name="connsiteY2" fmla="*/ 0 h 1866900"/>
              <a:gd name="connsiteX3" fmla="*/ 3533831 w 3533831"/>
              <a:gd name="connsiteY3" fmla="*/ 311156 h 1866900"/>
              <a:gd name="connsiteX4" fmla="*/ 3533831 w 3533831"/>
              <a:gd name="connsiteY4" fmla="*/ 1555744 h 1866900"/>
              <a:gd name="connsiteX5" fmla="*/ 3279825 w 3533831"/>
              <a:gd name="connsiteY5" fmla="*/ 1752600 h 1866900"/>
              <a:gd name="connsiteX6" fmla="*/ 311156 w 3533831"/>
              <a:gd name="connsiteY6" fmla="*/ 1866900 h 1866900"/>
              <a:gd name="connsiteX7" fmla="*/ 0 w 3533831"/>
              <a:gd name="connsiteY7" fmla="*/ 1555744 h 1866900"/>
              <a:gd name="connsiteX8" fmla="*/ 0 w 3533831"/>
              <a:gd name="connsiteY8" fmla="*/ 311156 h 1866900"/>
              <a:gd name="connsiteX0" fmla="*/ 0 w 3533831"/>
              <a:gd name="connsiteY0" fmla="*/ 311156 h 1866900"/>
              <a:gd name="connsiteX1" fmla="*/ 311156 w 3533831"/>
              <a:gd name="connsiteY1" fmla="*/ 0 h 1866900"/>
              <a:gd name="connsiteX2" fmla="*/ 3222675 w 3533831"/>
              <a:gd name="connsiteY2" fmla="*/ 0 h 1866900"/>
              <a:gd name="connsiteX3" fmla="*/ 3533831 w 3533831"/>
              <a:gd name="connsiteY3" fmla="*/ 311156 h 1866900"/>
              <a:gd name="connsiteX4" fmla="*/ 3533831 w 3533831"/>
              <a:gd name="connsiteY4" fmla="*/ 1555744 h 1866900"/>
              <a:gd name="connsiteX5" fmla="*/ 3279825 w 3533831"/>
              <a:gd name="connsiteY5" fmla="*/ 1752600 h 1866900"/>
              <a:gd name="connsiteX6" fmla="*/ 311156 w 3533831"/>
              <a:gd name="connsiteY6" fmla="*/ 1866900 h 1866900"/>
              <a:gd name="connsiteX7" fmla="*/ 171450 w 3533831"/>
              <a:gd name="connsiteY7" fmla="*/ 1479544 h 1866900"/>
              <a:gd name="connsiteX8" fmla="*/ 0 w 3533831"/>
              <a:gd name="connsiteY8" fmla="*/ 311156 h 1866900"/>
              <a:gd name="connsiteX0" fmla="*/ 0 w 3533831"/>
              <a:gd name="connsiteY0" fmla="*/ 311156 h 1866900"/>
              <a:gd name="connsiteX1" fmla="*/ 482606 w 3533831"/>
              <a:gd name="connsiteY1" fmla="*/ 152400 h 1866900"/>
              <a:gd name="connsiteX2" fmla="*/ 3222675 w 3533831"/>
              <a:gd name="connsiteY2" fmla="*/ 0 h 1866900"/>
              <a:gd name="connsiteX3" fmla="*/ 3533831 w 3533831"/>
              <a:gd name="connsiteY3" fmla="*/ 311156 h 1866900"/>
              <a:gd name="connsiteX4" fmla="*/ 3533831 w 3533831"/>
              <a:gd name="connsiteY4" fmla="*/ 1555744 h 1866900"/>
              <a:gd name="connsiteX5" fmla="*/ 3279825 w 3533831"/>
              <a:gd name="connsiteY5" fmla="*/ 1752600 h 1866900"/>
              <a:gd name="connsiteX6" fmla="*/ 311156 w 3533831"/>
              <a:gd name="connsiteY6" fmla="*/ 1866900 h 1866900"/>
              <a:gd name="connsiteX7" fmla="*/ 171450 w 3533831"/>
              <a:gd name="connsiteY7" fmla="*/ 1479544 h 1866900"/>
              <a:gd name="connsiteX8" fmla="*/ 0 w 3533831"/>
              <a:gd name="connsiteY8" fmla="*/ 311156 h 1866900"/>
              <a:gd name="connsiteX0" fmla="*/ 0 w 3533831"/>
              <a:gd name="connsiteY0" fmla="*/ 311156 h 1866900"/>
              <a:gd name="connsiteX1" fmla="*/ 482606 w 3533831"/>
              <a:gd name="connsiteY1" fmla="*/ 152400 h 1866900"/>
              <a:gd name="connsiteX2" fmla="*/ 3222675 w 3533831"/>
              <a:gd name="connsiteY2" fmla="*/ 0 h 1866900"/>
              <a:gd name="connsiteX3" fmla="*/ 3438581 w 3533831"/>
              <a:gd name="connsiteY3" fmla="*/ 311156 h 1866900"/>
              <a:gd name="connsiteX4" fmla="*/ 3533831 w 3533831"/>
              <a:gd name="connsiteY4" fmla="*/ 1555744 h 1866900"/>
              <a:gd name="connsiteX5" fmla="*/ 3279825 w 3533831"/>
              <a:gd name="connsiteY5" fmla="*/ 1752600 h 1866900"/>
              <a:gd name="connsiteX6" fmla="*/ 311156 w 3533831"/>
              <a:gd name="connsiteY6" fmla="*/ 1866900 h 1866900"/>
              <a:gd name="connsiteX7" fmla="*/ 171450 w 3533831"/>
              <a:gd name="connsiteY7" fmla="*/ 1479544 h 1866900"/>
              <a:gd name="connsiteX8" fmla="*/ 0 w 3533831"/>
              <a:gd name="connsiteY8" fmla="*/ 311156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3831" h="1866900">
                <a:moveTo>
                  <a:pt x="0" y="311156"/>
                </a:moveTo>
                <a:cubicBezTo>
                  <a:pt x="0" y="139309"/>
                  <a:pt x="310759" y="152400"/>
                  <a:pt x="482606" y="152400"/>
                </a:cubicBezTo>
                <a:lnTo>
                  <a:pt x="3222675" y="0"/>
                </a:lnTo>
                <a:cubicBezTo>
                  <a:pt x="3394522" y="0"/>
                  <a:pt x="3438581" y="139309"/>
                  <a:pt x="3438581" y="311156"/>
                </a:cubicBezTo>
                <a:lnTo>
                  <a:pt x="3533831" y="1555744"/>
                </a:lnTo>
                <a:cubicBezTo>
                  <a:pt x="3533831" y="1727591"/>
                  <a:pt x="3451672" y="1752600"/>
                  <a:pt x="3279825" y="1752600"/>
                </a:cubicBezTo>
                <a:cubicBezTo>
                  <a:pt x="2309319" y="1752600"/>
                  <a:pt x="1281662" y="1866900"/>
                  <a:pt x="311156" y="1866900"/>
                </a:cubicBezTo>
                <a:cubicBezTo>
                  <a:pt x="139309" y="1866900"/>
                  <a:pt x="171450" y="1651391"/>
                  <a:pt x="171450" y="1479544"/>
                </a:cubicBezTo>
                <a:lnTo>
                  <a:pt x="0" y="311156"/>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latin typeface="Times New Roman" panose="02020603050405020304" pitchFamily="18" charset="0"/>
                <a:cs typeface="Times New Roman" panose="02020603050405020304" pitchFamily="18" charset="0"/>
              </a:rPr>
              <a:t>b. </a:t>
            </a:r>
            <a:r>
              <a:rPr lang="en-US" sz="3200" b="1" dirty="0" err="1">
                <a:solidFill>
                  <a:srgbClr val="C00000"/>
                </a:solidFill>
                <a:latin typeface="Times New Roman" panose="02020603050405020304" pitchFamily="18" charset="0"/>
                <a:cs typeface="Times New Roman" panose="02020603050405020304" pitchFamily="18" charset="0"/>
              </a:rPr>
              <a:t>Thê</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thơ</a:t>
            </a:r>
            <a:endParaRPr lang="en-US" sz="3200" b="1" dirty="0">
              <a:solidFill>
                <a:srgbClr val="C00000"/>
              </a:solidFill>
              <a:latin typeface="Times New Roman" panose="02020603050405020304" pitchFamily="18" charset="0"/>
              <a:cs typeface="Times New Roman" panose="02020603050405020304" pitchFamily="18" charset="0"/>
            </a:endParaRPr>
          </a:p>
          <a:p>
            <a:pPr algn="ctr"/>
            <a:r>
              <a:rPr lang="en-US" sz="3200" dirty="0" err="1">
                <a:solidFill>
                  <a:prstClr val="black"/>
                </a:solidFill>
                <a:latin typeface="Times New Roman" panose="02020603050405020304" pitchFamily="18" charset="0"/>
                <a:cs typeface="Times New Roman" panose="02020603050405020304" pitchFamily="18" charset="0"/>
              </a:rPr>
              <a:t>Thất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ngôn</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tư</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tuyệt</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0" name="Rounded Rectangle 2"/>
          <p:cNvSpPr/>
          <p:nvPr/>
        </p:nvSpPr>
        <p:spPr>
          <a:xfrm>
            <a:off x="1333415" y="4339112"/>
            <a:ext cx="4286250" cy="2171700"/>
          </a:xfrm>
          <a:custGeom>
            <a:avLst/>
            <a:gdLst>
              <a:gd name="connsiteX0" fmla="*/ 0 w 3533831"/>
              <a:gd name="connsiteY0" fmla="*/ 311156 h 1866900"/>
              <a:gd name="connsiteX1" fmla="*/ 311156 w 3533831"/>
              <a:gd name="connsiteY1" fmla="*/ 0 h 1866900"/>
              <a:gd name="connsiteX2" fmla="*/ 3222675 w 3533831"/>
              <a:gd name="connsiteY2" fmla="*/ 0 h 1866900"/>
              <a:gd name="connsiteX3" fmla="*/ 3533831 w 3533831"/>
              <a:gd name="connsiteY3" fmla="*/ 311156 h 1866900"/>
              <a:gd name="connsiteX4" fmla="*/ 3533831 w 3533831"/>
              <a:gd name="connsiteY4" fmla="*/ 1555744 h 1866900"/>
              <a:gd name="connsiteX5" fmla="*/ 3222675 w 3533831"/>
              <a:gd name="connsiteY5" fmla="*/ 1866900 h 1866900"/>
              <a:gd name="connsiteX6" fmla="*/ 311156 w 3533831"/>
              <a:gd name="connsiteY6" fmla="*/ 1866900 h 1866900"/>
              <a:gd name="connsiteX7" fmla="*/ 0 w 3533831"/>
              <a:gd name="connsiteY7" fmla="*/ 1555744 h 1866900"/>
              <a:gd name="connsiteX8" fmla="*/ 0 w 3533831"/>
              <a:gd name="connsiteY8" fmla="*/ 311156 h 1866900"/>
              <a:gd name="connsiteX0" fmla="*/ 0 w 3533831"/>
              <a:gd name="connsiteY0" fmla="*/ 311156 h 1866900"/>
              <a:gd name="connsiteX1" fmla="*/ 311156 w 3533831"/>
              <a:gd name="connsiteY1" fmla="*/ 0 h 1866900"/>
              <a:gd name="connsiteX2" fmla="*/ 3222675 w 3533831"/>
              <a:gd name="connsiteY2" fmla="*/ 0 h 1866900"/>
              <a:gd name="connsiteX3" fmla="*/ 3533831 w 3533831"/>
              <a:gd name="connsiteY3" fmla="*/ 311156 h 1866900"/>
              <a:gd name="connsiteX4" fmla="*/ 3533831 w 3533831"/>
              <a:gd name="connsiteY4" fmla="*/ 1555744 h 1866900"/>
              <a:gd name="connsiteX5" fmla="*/ 3279825 w 3533831"/>
              <a:gd name="connsiteY5" fmla="*/ 1752600 h 1866900"/>
              <a:gd name="connsiteX6" fmla="*/ 311156 w 3533831"/>
              <a:gd name="connsiteY6" fmla="*/ 1866900 h 1866900"/>
              <a:gd name="connsiteX7" fmla="*/ 0 w 3533831"/>
              <a:gd name="connsiteY7" fmla="*/ 1555744 h 1866900"/>
              <a:gd name="connsiteX8" fmla="*/ 0 w 3533831"/>
              <a:gd name="connsiteY8" fmla="*/ 311156 h 1866900"/>
              <a:gd name="connsiteX0" fmla="*/ 0 w 3533831"/>
              <a:gd name="connsiteY0" fmla="*/ 311156 h 1866900"/>
              <a:gd name="connsiteX1" fmla="*/ 311156 w 3533831"/>
              <a:gd name="connsiteY1" fmla="*/ 0 h 1866900"/>
              <a:gd name="connsiteX2" fmla="*/ 3222675 w 3533831"/>
              <a:gd name="connsiteY2" fmla="*/ 0 h 1866900"/>
              <a:gd name="connsiteX3" fmla="*/ 3533831 w 3533831"/>
              <a:gd name="connsiteY3" fmla="*/ 311156 h 1866900"/>
              <a:gd name="connsiteX4" fmla="*/ 3533831 w 3533831"/>
              <a:gd name="connsiteY4" fmla="*/ 1555744 h 1866900"/>
              <a:gd name="connsiteX5" fmla="*/ 3279825 w 3533831"/>
              <a:gd name="connsiteY5" fmla="*/ 1752600 h 1866900"/>
              <a:gd name="connsiteX6" fmla="*/ 311156 w 3533831"/>
              <a:gd name="connsiteY6" fmla="*/ 1866900 h 1866900"/>
              <a:gd name="connsiteX7" fmla="*/ 171450 w 3533831"/>
              <a:gd name="connsiteY7" fmla="*/ 1479544 h 1866900"/>
              <a:gd name="connsiteX8" fmla="*/ 0 w 3533831"/>
              <a:gd name="connsiteY8" fmla="*/ 311156 h 1866900"/>
              <a:gd name="connsiteX0" fmla="*/ 0 w 3533831"/>
              <a:gd name="connsiteY0" fmla="*/ 311156 h 1866900"/>
              <a:gd name="connsiteX1" fmla="*/ 482606 w 3533831"/>
              <a:gd name="connsiteY1" fmla="*/ 152400 h 1866900"/>
              <a:gd name="connsiteX2" fmla="*/ 3222675 w 3533831"/>
              <a:gd name="connsiteY2" fmla="*/ 0 h 1866900"/>
              <a:gd name="connsiteX3" fmla="*/ 3533831 w 3533831"/>
              <a:gd name="connsiteY3" fmla="*/ 311156 h 1866900"/>
              <a:gd name="connsiteX4" fmla="*/ 3533831 w 3533831"/>
              <a:gd name="connsiteY4" fmla="*/ 1555744 h 1866900"/>
              <a:gd name="connsiteX5" fmla="*/ 3279825 w 3533831"/>
              <a:gd name="connsiteY5" fmla="*/ 1752600 h 1866900"/>
              <a:gd name="connsiteX6" fmla="*/ 311156 w 3533831"/>
              <a:gd name="connsiteY6" fmla="*/ 1866900 h 1866900"/>
              <a:gd name="connsiteX7" fmla="*/ 171450 w 3533831"/>
              <a:gd name="connsiteY7" fmla="*/ 1479544 h 1866900"/>
              <a:gd name="connsiteX8" fmla="*/ 0 w 3533831"/>
              <a:gd name="connsiteY8" fmla="*/ 311156 h 1866900"/>
              <a:gd name="connsiteX0" fmla="*/ 0 w 3533831"/>
              <a:gd name="connsiteY0" fmla="*/ 311156 h 1866900"/>
              <a:gd name="connsiteX1" fmla="*/ 482606 w 3533831"/>
              <a:gd name="connsiteY1" fmla="*/ 152400 h 1866900"/>
              <a:gd name="connsiteX2" fmla="*/ 3222675 w 3533831"/>
              <a:gd name="connsiteY2" fmla="*/ 0 h 1866900"/>
              <a:gd name="connsiteX3" fmla="*/ 3438581 w 3533831"/>
              <a:gd name="connsiteY3" fmla="*/ 311156 h 1866900"/>
              <a:gd name="connsiteX4" fmla="*/ 3533831 w 3533831"/>
              <a:gd name="connsiteY4" fmla="*/ 1555744 h 1866900"/>
              <a:gd name="connsiteX5" fmla="*/ 3279825 w 3533831"/>
              <a:gd name="connsiteY5" fmla="*/ 1752600 h 1866900"/>
              <a:gd name="connsiteX6" fmla="*/ 311156 w 3533831"/>
              <a:gd name="connsiteY6" fmla="*/ 1866900 h 1866900"/>
              <a:gd name="connsiteX7" fmla="*/ 171450 w 3533831"/>
              <a:gd name="connsiteY7" fmla="*/ 1479544 h 1866900"/>
              <a:gd name="connsiteX8" fmla="*/ 0 w 3533831"/>
              <a:gd name="connsiteY8" fmla="*/ 311156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3831" h="1866900">
                <a:moveTo>
                  <a:pt x="0" y="311156"/>
                </a:moveTo>
                <a:cubicBezTo>
                  <a:pt x="0" y="139309"/>
                  <a:pt x="310759" y="152400"/>
                  <a:pt x="482606" y="152400"/>
                </a:cubicBezTo>
                <a:lnTo>
                  <a:pt x="3222675" y="0"/>
                </a:lnTo>
                <a:cubicBezTo>
                  <a:pt x="3394522" y="0"/>
                  <a:pt x="3438581" y="139309"/>
                  <a:pt x="3438581" y="311156"/>
                </a:cubicBezTo>
                <a:lnTo>
                  <a:pt x="3533831" y="1555744"/>
                </a:lnTo>
                <a:cubicBezTo>
                  <a:pt x="3533831" y="1727591"/>
                  <a:pt x="3451672" y="1752600"/>
                  <a:pt x="3279825" y="1752600"/>
                </a:cubicBezTo>
                <a:cubicBezTo>
                  <a:pt x="2309319" y="1752600"/>
                  <a:pt x="1281662" y="1866900"/>
                  <a:pt x="311156" y="1866900"/>
                </a:cubicBezTo>
                <a:cubicBezTo>
                  <a:pt x="139309" y="1866900"/>
                  <a:pt x="171450" y="1651391"/>
                  <a:pt x="171450" y="1479544"/>
                </a:cubicBezTo>
                <a:lnTo>
                  <a:pt x="0" y="311156"/>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latin typeface="Times New Roman" panose="02020603050405020304" pitchFamily="18" charset="0"/>
                <a:cs typeface="Times New Roman" panose="02020603050405020304" pitchFamily="18" charset="0"/>
              </a:rPr>
              <a:t>c. PTBĐ</a:t>
            </a:r>
          </a:p>
          <a:p>
            <a:pPr algn="ctr"/>
            <a:r>
              <a:rPr lang="en-US" sz="3200" dirty="0" err="1">
                <a:solidFill>
                  <a:prstClr val="black"/>
                </a:solidFill>
                <a:latin typeface="Times New Roman" panose="02020603050405020304" pitchFamily="18" charset="0"/>
                <a:cs typeface="Times New Roman" panose="02020603050405020304" pitchFamily="18" charset="0"/>
              </a:rPr>
              <a:t>Biểu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cảm</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11" name="Rounded Rectangle 2"/>
          <p:cNvSpPr/>
          <p:nvPr/>
        </p:nvSpPr>
        <p:spPr>
          <a:xfrm>
            <a:off x="6589346" y="3676649"/>
            <a:ext cx="5450254" cy="2726481"/>
          </a:xfrm>
          <a:custGeom>
            <a:avLst/>
            <a:gdLst>
              <a:gd name="connsiteX0" fmla="*/ 0 w 3533831"/>
              <a:gd name="connsiteY0" fmla="*/ 311156 h 1866900"/>
              <a:gd name="connsiteX1" fmla="*/ 311156 w 3533831"/>
              <a:gd name="connsiteY1" fmla="*/ 0 h 1866900"/>
              <a:gd name="connsiteX2" fmla="*/ 3222675 w 3533831"/>
              <a:gd name="connsiteY2" fmla="*/ 0 h 1866900"/>
              <a:gd name="connsiteX3" fmla="*/ 3533831 w 3533831"/>
              <a:gd name="connsiteY3" fmla="*/ 311156 h 1866900"/>
              <a:gd name="connsiteX4" fmla="*/ 3533831 w 3533831"/>
              <a:gd name="connsiteY4" fmla="*/ 1555744 h 1866900"/>
              <a:gd name="connsiteX5" fmla="*/ 3222675 w 3533831"/>
              <a:gd name="connsiteY5" fmla="*/ 1866900 h 1866900"/>
              <a:gd name="connsiteX6" fmla="*/ 311156 w 3533831"/>
              <a:gd name="connsiteY6" fmla="*/ 1866900 h 1866900"/>
              <a:gd name="connsiteX7" fmla="*/ 0 w 3533831"/>
              <a:gd name="connsiteY7" fmla="*/ 1555744 h 1866900"/>
              <a:gd name="connsiteX8" fmla="*/ 0 w 3533831"/>
              <a:gd name="connsiteY8" fmla="*/ 311156 h 1866900"/>
              <a:gd name="connsiteX0" fmla="*/ 0 w 3533831"/>
              <a:gd name="connsiteY0" fmla="*/ 311156 h 1866900"/>
              <a:gd name="connsiteX1" fmla="*/ 311156 w 3533831"/>
              <a:gd name="connsiteY1" fmla="*/ 0 h 1866900"/>
              <a:gd name="connsiteX2" fmla="*/ 3222675 w 3533831"/>
              <a:gd name="connsiteY2" fmla="*/ 0 h 1866900"/>
              <a:gd name="connsiteX3" fmla="*/ 3533831 w 3533831"/>
              <a:gd name="connsiteY3" fmla="*/ 311156 h 1866900"/>
              <a:gd name="connsiteX4" fmla="*/ 3533831 w 3533831"/>
              <a:gd name="connsiteY4" fmla="*/ 1555744 h 1866900"/>
              <a:gd name="connsiteX5" fmla="*/ 3279825 w 3533831"/>
              <a:gd name="connsiteY5" fmla="*/ 1752600 h 1866900"/>
              <a:gd name="connsiteX6" fmla="*/ 311156 w 3533831"/>
              <a:gd name="connsiteY6" fmla="*/ 1866900 h 1866900"/>
              <a:gd name="connsiteX7" fmla="*/ 0 w 3533831"/>
              <a:gd name="connsiteY7" fmla="*/ 1555744 h 1866900"/>
              <a:gd name="connsiteX8" fmla="*/ 0 w 3533831"/>
              <a:gd name="connsiteY8" fmla="*/ 311156 h 1866900"/>
              <a:gd name="connsiteX0" fmla="*/ 0 w 3533831"/>
              <a:gd name="connsiteY0" fmla="*/ 311156 h 1866900"/>
              <a:gd name="connsiteX1" fmla="*/ 311156 w 3533831"/>
              <a:gd name="connsiteY1" fmla="*/ 0 h 1866900"/>
              <a:gd name="connsiteX2" fmla="*/ 3222675 w 3533831"/>
              <a:gd name="connsiteY2" fmla="*/ 0 h 1866900"/>
              <a:gd name="connsiteX3" fmla="*/ 3533831 w 3533831"/>
              <a:gd name="connsiteY3" fmla="*/ 311156 h 1866900"/>
              <a:gd name="connsiteX4" fmla="*/ 3533831 w 3533831"/>
              <a:gd name="connsiteY4" fmla="*/ 1555744 h 1866900"/>
              <a:gd name="connsiteX5" fmla="*/ 3279825 w 3533831"/>
              <a:gd name="connsiteY5" fmla="*/ 1752600 h 1866900"/>
              <a:gd name="connsiteX6" fmla="*/ 311156 w 3533831"/>
              <a:gd name="connsiteY6" fmla="*/ 1866900 h 1866900"/>
              <a:gd name="connsiteX7" fmla="*/ 171450 w 3533831"/>
              <a:gd name="connsiteY7" fmla="*/ 1479544 h 1866900"/>
              <a:gd name="connsiteX8" fmla="*/ 0 w 3533831"/>
              <a:gd name="connsiteY8" fmla="*/ 311156 h 1866900"/>
              <a:gd name="connsiteX0" fmla="*/ 0 w 3533831"/>
              <a:gd name="connsiteY0" fmla="*/ 311156 h 1866900"/>
              <a:gd name="connsiteX1" fmla="*/ 482606 w 3533831"/>
              <a:gd name="connsiteY1" fmla="*/ 152400 h 1866900"/>
              <a:gd name="connsiteX2" fmla="*/ 3222675 w 3533831"/>
              <a:gd name="connsiteY2" fmla="*/ 0 h 1866900"/>
              <a:gd name="connsiteX3" fmla="*/ 3533831 w 3533831"/>
              <a:gd name="connsiteY3" fmla="*/ 311156 h 1866900"/>
              <a:gd name="connsiteX4" fmla="*/ 3533831 w 3533831"/>
              <a:gd name="connsiteY4" fmla="*/ 1555744 h 1866900"/>
              <a:gd name="connsiteX5" fmla="*/ 3279825 w 3533831"/>
              <a:gd name="connsiteY5" fmla="*/ 1752600 h 1866900"/>
              <a:gd name="connsiteX6" fmla="*/ 311156 w 3533831"/>
              <a:gd name="connsiteY6" fmla="*/ 1866900 h 1866900"/>
              <a:gd name="connsiteX7" fmla="*/ 171450 w 3533831"/>
              <a:gd name="connsiteY7" fmla="*/ 1479544 h 1866900"/>
              <a:gd name="connsiteX8" fmla="*/ 0 w 3533831"/>
              <a:gd name="connsiteY8" fmla="*/ 311156 h 1866900"/>
              <a:gd name="connsiteX0" fmla="*/ 0 w 3533831"/>
              <a:gd name="connsiteY0" fmla="*/ 311156 h 1866900"/>
              <a:gd name="connsiteX1" fmla="*/ 482606 w 3533831"/>
              <a:gd name="connsiteY1" fmla="*/ 152400 h 1866900"/>
              <a:gd name="connsiteX2" fmla="*/ 3222675 w 3533831"/>
              <a:gd name="connsiteY2" fmla="*/ 0 h 1866900"/>
              <a:gd name="connsiteX3" fmla="*/ 3438581 w 3533831"/>
              <a:gd name="connsiteY3" fmla="*/ 311156 h 1866900"/>
              <a:gd name="connsiteX4" fmla="*/ 3533831 w 3533831"/>
              <a:gd name="connsiteY4" fmla="*/ 1555744 h 1866900"/>
              <a:gd name="connsiteX5" fmla="*/ 3279825 w 3533831"/>
              <a:gd name="connsiteY5" fmla="*/ 1752600 h 1866900"/>
              <a:gd name="connsiteX6" fmla="*/ 311156 w 3533831"/>
              <a:gd name="connsiteY6" fmla="*/ 1866900 h 1866900"/>
              <a:gd name="connsiteX7" fmla="*/ 171450 w 3533831"/>
              <a:gd name="connsiteY7" fmla="*/ 1479544 h 1866900"/>
              <a:gd name="connsiteX8" fmla="*/ 0 w 3533831"/>
              <a:gd name="connsiteY8" fmla="*/ 311156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3831" h="1866900">
                <a:moveTo>
                  <a:pt x="0" y="311156"/>
                </a:moveTo>
                <a:cubicBezTo>
                  <a:pt x="0" y="139309"/>
                  <a:pt x="310759" y="152400"/>
                  <a:pt x="482606" y="152400"/>
                </a:cubicBezTo>
                <a:lnTo>
                  <a:pt x="3222675" y="0"/>
                </a:lnTo>
                <a:cubicBezTo>
                  <a:pt x="3394522" y="0"/>
                  <a:pt x="3438581" y="139309"/>
                  <a:pt x="3438581" y="311156"/>
                </a:cubicBezTo>
                <a:lnTo>
                  <a:pt x="3533831" y="1555744"/>
                </a:lnTo>
                <a:cubicBezTo>
                  <a:pt x="3533831" y="1727591"/>
                  <a:pt x="3451672" y="1752600"/>
                  <a:pt x="3279825" y="1752600"/>
                </a:cubicBezTo>
                <a:cubicBezTo>
                  <a:pt x="2309319" y="1752600"/>
                  <a:pt x="1281662" y="1866900"/>
                  <a:pt x="311156" y="1866900"/>
                </a:cubicBezTo>
                <a:cubicBezTo>
                  <a:pt x="139309" y="1866900"/>
                  <a:pt x="171450" y="1651391"/>
                  <a:pt x="171450" y="1479544"/>
                </a:cubicBezTo>
                <a:lnTo>
                  <a:pt x="0" y="31115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C00000"/>
                </a:solidFill>
                <a:latin typeface="Times New Roman" panose="02020603050405020304" pitchFamily="18" charset="0"/>
                <a:cs typeface="Times New Roman" panose="02020603050405020304" pitchFamily="18" charset="0"/>
              </a:rPr>
              <a:t>d. </a:t>
            </a:r>
            <a:r>
              <a:rPr lang="en-US" sz="3200" b="1" dirty="0" err="1">
                <a:solidFill>
                  <a:srgbClr val="C00000"/>
                </a:solidFill>
                <a:latin typeface="Times New Roman" panose="02020603050405020304" pitchFamily="18" charset="0"/>
                <a:cs typeface="Times New Roman" panose="02020603050405020304" pitchFamily="18" charset="0"/>
              </a:rPr>
              <a:t>Bô</a:t>
            </a:r>
            <a:r>
              <a:rPr lang="en-US" sz="3200" b="1" dirty="0">
                <a:solidFill>
                  <a:srgbClr val="C00000"/>
                </a:solidFill>
                <a:latin typeface="Times New Roman" panose="02020603050405020304" pitchFamily="18" charset="0"/>
                <a:cs typeface="Times New Roman" panose="02020603050405020304" pitchFamily="18" charset="0"/>
              </a:rPr>
              <a:t>́ </a:t>
            </a:r>
            <a:r>
              <a:rPr lang="en-US" sz="3200" b="1" dirty="0" err="1">
                <a:solidFill>
                  <a:srgbClr val="C00000"/>
                </a:solidFill>
                <a:latin typeface="Times New Roman" panose="02020603050405020304" pitchFamily="18" charset="0"/>
                <a:cs typeface="Times New Roman" panose="02020603050405020304" pitchFamily="18" charset="0"/>
              </a:rPr>
              <a:t>cục</a:t>
            </a:r>
            <a:r>
              <a:rPr lang="en-US" sz="3200" b="1" dirty="0">
                <a:solidFill>
                  <a:srgbClr val="C00000"/>
                </a:solidFill>
                <a:latin typeface="Times New Roman" panose="02020603050405020304" pitchFamily="18" charset="0"/>
                <a:cs typeface="Times New Roman" panose="02020603050405020304" pitchFamily="18" charset="0"/>
              </a:rPr>
              <a:t>: 2 </a:t>
            </a:r>
            <a:r>
              <a:rPr lang="en-US" sz="3200" b="1" dirty="0" err="1">
                <a:solidFill>
                  <a:srgbClr val="C00000"/>
                </a:solidFill>
                <a:latin typeface="Times New Roman" panose="02020603050405020304" pitchFamily="18" charset="0"/>
                <a:cs typeface="Times New Roman" panose="02020603050405020304" pitchFamily="18" charset="0"/>
              </a:rPr>
              <a:t>phần</a:t>
            </a:r>
            <a:endParaRPr lang="en-US" sz="3200" b="1" dirty="0">
              <a:solidFill>
                <a:srgbClr val="C00000"/>
              </a:solidFill>
              <a:latin typeface="Times New Roman" panose="02020603050405020304" pitchFamily="18" charset="0"/>
              <a:cs typeface="Times New Roman" panose="02020603050405020304" pitchFamily="18" charset="0"/>
            </a:endParaRPr>
          </a:p>
          <a:p>
            <a:pPr algn="ctr"/>
            <a:endParaRPr lang="en-US" sz="3200" b="1" dirty="0">
              <a:solidFill>
                <a:prstClr val="black"/>
              </a:solidFill>
              <a:latin typeface="Times New Roman" panose="02020603050405020304" pitchFamily="18" charset="0"/>
              <a:cs typeface="Times New Roman" panose="02020603050405020304" pitchFamily="18" charset="0"/>
            </a:endParaRPr>
          </a:p>
          <a:p>
            <a:pPr algn="ctr"/>
            <a:endParaRPr lang="en-US" sz="3200" b="1" dirty="0">
              <a:solidFill>
                <a:prstClr val="black"/>
              </a:solidFill>
              <a:latin typeface="Times New Roman" panose="02020603050405020304" pitchFamily="18" charset="0"/>
              <a:cs typeface="Times New Roman" panose="02020603050405020304" pitchFamily="18" charset="0"/>
            </a:endParaRPr>
          </a:p>
          <a:p>
            <a:pPr algn="ctr"/>
            <a:endParaRPr lang="en-US" sz="3200" b="1" dirty="0">
              <a:solidFill>
                <a:prstClr val="black"/>
              </a:solidFill>
              <a:latin typeface="Times New Roman" panose="02020603050405020304" pitchFamily="18" charset="0"/>
              <a:cs typeface="Times New Roman" panose="02020603050405020304" pitchFamily="18" charset="0"/>
            </a:endParaRPr>
          </a:p>
        </p:txBody>
      </p:sp>
      <p:pic>
        <p:nvPicPr>
          <p:cNvPr id="2050" name="Picture 2" descr="Dễ thương 3D Phim Hoạt Hình Cây Xương Rồng Luminous Silicone Tường Ổ Cắm  Chuyển Đổi Ánh Sáng On off Dán Trẻ Em Shining Trang Trí Nhà|Wall Stickers|  - AliExpress"/>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375" b="49125" l="4000" r="40625">
                        <a14:foregroundMark x1="15625" y1="35625" x2="30500" y2="43500"/>
                      </a14:backgroundRemoval>
                    </a14:imgEffect>
                  </a14:imgLayer>
                </a14:imgProps>
              </a:ext>
              <a:ext uri="{28A0092B-C50C-407E-A947-70E740481C1C}">
                <a14:useLocalDpi xmlns:a14="http://schemas.microsoft.com/office/drawing/2010/main" val="0"/>
              </a:ext>
            </a:extLst>
          </a:blip>
          <a:srcRect r="59542" b="50000"/>
          <a:stretch/>
        </p:blipFill>
        <p:spPr bwMode="auto">
          <a:xfrm>
            <a:off x="431324" y="2423526"/>
            <a:ext cx="1196974" cy="1479267"/>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Decal dán tường chậu cây xương rồng 05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4" name="Picture 13"/>
          <p:cNvPicPr>
            <a:picLocks noChangeAspect="1"/>
          </p:cNvPicPr>
          <p:nvPr/>
        </p:nvPicPr>
        <p:blipFill rotWithShape="1">
          <a:blip r:embed="rId4">
            <a:extLst>
              <a:ext uri="{BEBA8EAE-BF5A-486C-A8C5-ECC9F3942E4B}">
                <a14:imgProps xmlns:a14="http://schemas.microsoft.com/office/drawing/2010/main">
                  <a14:imgLayer r:embed="rId5">
                    <a14:imgEffect>
                      <a14:backgroundRemoval t="5000" b="49167" l="41944" r="65139"/>
                    </a14:imgEffect>
                  </a14:imgLayer>
                </a14:imgProps>
              </a:ext>
            </a:extLst>
          </a:blip>
          <a:srcRect l="39167" r="31944" b="49167"/>
          <a:stretch/>
        </p:blipFill>
        <p:spPr>
          <a:xfrm>
            <a:off x="10605618" y="664318"/>
            <a:ext cx="1433982" cy="2523257"/>
          </a:xfrm>
          <a:prstGeom prst="rect">
            <a:avLst/>
          </a:prstGeom>
        </p:spPr>
      </p:pic>
      <p:pic>
        <p:nvPicPr>
          <p:cNvPr id="15" name="Picture 14"/>
          <p:cNvPicPr>
            <a:picLocks noChangeAspect="1"/>
          </p:cNvPicPr>
          <p:nvPr/>
        </p:nvPicPr>
        <p:blipFill rotWithShape="1">
          <a:blip r:embed="rId6">
            <a:extLst>
              <a:ext uri="{BEBA8EAE-BF5A-486C-A8C5-ECC9F3942E4B}">
                <a14:imgProps xmlns:a14="http://schemas.microsoft.com/office/drawing/2010/main">
                  <a14:imgLayer r:embed="rId5">
                    <a14:imgEffect>
                      <a14:backgroundRemoval t="5139" b="48333" l="76250" r="97222"/>
                    </a14:imgEffect>
                  </a14:imgLayer>
                </a14:imgProps>
              </a:ext>
            </a:extLst>
          </a:blip>
          <a:srcRect l="73611" b="48333"/>
          <a:stretch/>
        </p:blipFill>
        <p:spPr>
          <a:xfrm>
            <a:off x="6505631" y="4123747"/>
            <a:ext cx="1219200" cy="2387065"/>
          </a:xfrm>
          <a:prstGeom prst="rect">
            <a:avLst/>
          </a:prstGeom>
        </p:spPr>
      </p:pic>
      <p:pic>
        <p:nvPicPr>
          <p:cNvPr id="16" name="Picture 15"/>
          <p:cNvPicPr>
            <a:picLocks noChangeAspect="1"/>
          </p:cNvPicPr>
          <p:nvPr/>
        </p:nvPicPr>
        <p:blipFill rotWithShape="1">
          <a:blip r:embed="rId7">
            <a:extLst>
              <a:ext uri="{BEBA8EAE-BF5A-486C-A8C5-ECC9F3942E4B}">
                <a14:imgProps xmlns:a14="http://schemas.microsoft.com/office/drawing/2010/main">
                  <a14:imgLayer r:embed="rId5">
                    <a14:imgEffect>
                      <a14:backgroundRemoval t="53250" b="94805" l="74000" r="97111"/>
                    </a14:imgEffect>
                  </a14:imgLayer>
                </a14:imgProps>
              </a:ext>
            </a:extLst>
          </a:blip>
          <a:srcRect l="71111" t="48056"/>
          <a:stretch/>
        </p:blipFill>
        <p:spPr>
          <a:xfrm>
            <a:off x="4678640" y="4386397"/>
            <a:ext cx="1260764" cy="2266950"/>
          </a:xfrm>
          <a:prstGeom prst="rect">
            <a:avLst/>
          </a:prstGeom>
        </p:spPr>
      </p:pic>
      <p:sp>
        <p:nvSpPr>
          <p:cNvPr id="17" name="Rectangle 16"/>
          <p:cNvSpPr/>
          <p:nvPr/>
        </p:nvSpPr>
        <p:spPr>
          <a:xfrm>
            <a:off x="-111125" y="130628"/>
            <a:ext cx="1171631" cy="64633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1119257" y="130628"/>
            <a:ext cx="104748" cy="64633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1273287" y="130628"/>
            <a:ext cx="104748" cy="64633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1421023" y="137196"/>
            <a:ext cx="104748" cy="64633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p:cNvSpPr/>
          <p:nvPr/>
        </p:nvSpPr>
        <p:spPr>
          <a:xfrm>
            <a:off x="1436066" y="1925947"/>
            <a:ext cx="4442852" cy="1815882"/>
          </a:xfrm>
          <a:prstGeom prst="rect">
            <a:avLst/>
          </a:prstGeom>
        </p:spPr>
        <p:txBody>
          <a:bodyPr wrap="square">
            <a:spAutoFit/>
          </a:bodyPr>
          <a:lstStyle/>
          <a:p>
            <a:pPr algn="just"/>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1947 ở </a:t>
            </a:r>
            <a:r>
              <a:rPr lang="en-US" sz="2800" dirty="0" err="1">
                <a:latin typeface="Times New Roman" pitchFamily="18" charset="0"/>
                <a:cs typeface="Times New Roman" pitchFamily="18" charset="0"/>
              </a:rPr>
              <a:t>chiến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chống</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P</a:t>
            </a:r>
            <a:r>
              <a:rPr lang="en-US" sz="2800" dirty="0" err="1">
                <a:latin typeface="Times New Roman" pitchFamily="18" charset="0"/>
                <a:cs typeface="Times New Roman" pitchFamily="18" charset="0"/>
              </a:rPr>
              <a:t>háp</a:t>
            </a:r>
            <a:r>
              <a:rPr lang="en-US" sz="2800" dirty="0">
                <a:latin typeface="Times New Roman" pitchFamily="18" charset="0"/>
                <a:cs typeface="Times New Roman" pitchFamily="18" charset="0"/>
              </a:rPr>
              <a:t>.</a:t>
            </a:r>
          </a:p>
        </p:txBody>
      </p:sp>
      <p:sp>
        <p:nvSpPr>
          <p:cNvPr id="23" name="Rectangle 22"/>
          <p:cNvSpPr/>
          <p:nvPr/>
        </p:nvSpPr>
        <p:spPr>
          <a:xfrm>
            <a:off x="7447049" y="4610312"/>
            <a:ext cx="4436918" cy="954107"/>
          </a:xfrm>
          <a:prstGeom prst="rect">
            <a:avLst/>
          </a:prstGeom>
        </p:spPr>
        <p:txBody>
          <a:bodyPr wrap="square">
            <a:spAutoFit/>
          </a:bodyPr>
          <a:lstStyle/>
          <a:p>
            <a:pPr algn="just"/>
            <a:r>
              <a:rPr lang="pt-BR" sz="2800" b="1" dirty="0">
                <a:solidFill>
                  <a:prstClr val="black"/>
                </a:solidFill>
                <a:latin typeface="Times New Roman" pitchFamily="18" charset="0"/>
                <a:cs typeface="Times New Roman" pitchFamily="18" charset="0"/>
              </a:rPr>
              <a:t>- Hai câu đầu:</a:t>
            </a:r>
            <a:r>
              <a:rPr lang="pt-BR" sz="2800" dirty="0">
                <a:solidFill>
                  <a:prstClr val="black"/>
                </a:solidFill>
                <a:latin typeface="Times New Roman" pitchFamily="18" charset="0"/>
                <a:cs typeface="Times New Roman" pitchFamily="18" charset="0"/>
              </a:rPr>
              <a:t> Cảnh thiên nhiên núi rừng Việt Bắc.</a:t>
            </a:r>
          </a:p>
        </p:txBody>
      </p:sp>
      <p:sp>
        <p:nvSpPr>
          <p:cNvPr id="24" name="Rectangle 23"/>
          <p:cNvSpPr/>
          <p:nvPr/>
        </p:nvSpPr>
        <p:spPr>
          <a:xfrm>
            <a:off x="7509394" y="5441309"/>
            <a:ext cx="4312227" cy="954107"/>
          </a:xfrm>
          <a:prstGeom prst="rect">
            <a:avLst/>
          </a:prstGeom>
        </p:spPr>
        <p:txBody>
          <a:bodyPr wrap="square">
            <a:spAutoFit/>
          </a:bodyPr>
          <a:lstStyle/>
          <a:p>
            <a:pPr algn="just"/>
            <a:r>
              <a:rPr lang="pt-BR" sz="2800" b="1" dirty="0">
                <a:solidFill>
                  <a:prstClr val="black"/>
                </a:solidFill>
                <a:latin typeface="Times New Roman" pitchFamily="18" charset="0"/>
                <a:cs typeface="Times New Roman" pitchFamily="18" charset="0"/>
              </a:rPr>
              <a:t>- Hai câu cuối: </a:t>
            </a:r>
            <a:r>
              <a:rPr lang="pt-BR" sz="2800" dirty="0">
                <a:solidFill>
                  <a:prstClr val="black"/>
                </a:solidFill>
                <a:latin typeface="Times New Roman" pitchFamily="18" charset="0"/>
                <a:cs typeface="Times New Roman" pitchFamily="18" charset="0"/>
              </a:rPr>
              <a:t>Tâm trạng của nhà thơ.</a:t>
            </a:r>
          </a:p>
        </p:txBody>
      </p:sp>
    </p:spTree>
    <p:extLst>
      <p:ext uri="{BB962C8B-B14F-4D97-AF65-F5344CB8AC3E}">
        <p14:creationId xmlns:p14="http://schemas.microsoft.com/office/powerpoint/2010/main" val="11338275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heel(1)">
                                      <p:cBhvr>
                                        <p:cTn id="12" dur="2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wipe(down)">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wheel(1)">
                                      <p:cBhvr>
                                        <p:cTn id="22" dur="2000"/>
                                        <p:tgtEl>
                                          <p:spTgt spid="2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wipe(down)">
                                      <p:cBhvr>
                                        <p:cTn id="27"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1978" y="-38564"/>
            <a:ext cx="1971290" cy="1405131"/>
          </a:xfrm>
          <a:prstGeom prst="rect">
            <a:avLst/>
          </a:prstGeom>
        </p:spPr>
      </p:pic>
      <p:pic>
        <p:nvPicPr>
          <p:cNvPr id="62468" name="Picture 4" descr="Káº¿t quáº£ hÃ¬nh áº£nh cho báº£n Äá» viá»t báº¯c"/>
          <p:cNvPicPr>
            <a:picLocks noChangeAspect="1" noChangeArrowheads="1"/>
          </p:cNvPicPr>
          <p:nvPr/>
        </p:nvPicPr>
        <p:blipFill>
          <a:blip r:embed="rId4"/>
          <a:srcRect/>
          <a:stretch>
            <a:fillRect/>
          </a:stretch>
        </p:blipFill>
        <p:spPr bwMode="auto">
          <a:xfrm>
            <a:off x="2211317" y="1066800"/>
            <a:ext cx="6322130" cy="5473727"/>
          </a:xfrm>
          <a:prstGeom prst="rect">
            <a:avLst/>
          </a:prstGeom>
          <a:noFill/>
        </p:spPr>
      </p:pic>
      <p:cxnSp>
        <p:nvCxnSpPr>
          <p:cNvPr id="18" name="Straight Arrow Connector 17"/>
          <p:cNvCxnSpPr/>
          <p:nvPr/>
        </p:nvCxnSpPr>
        <p:spPr bwMode="auto">
          <a:xfrm rot="10800000" flipV="1">
            <a:off x="6134085" y="680766"/>
            <a:ext cx="1371064" cy="1148033"/>
          </a:xfrm>
          <a:prstGeom prst="straightConnector1">
            <a:avLst/>
          </a:prstGeom>
          <a:solidFill>
            <a:schemeClr val="accent1"/>
          </a:solidFill>
          <a:ln w="762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Rectangle 3"/>
          <p:cNvSpPr txBox="1">
            <a:spLocks noChangeArrowheads="1"/>
          </p:cNvSpPr>
          <p:nvPr/>
        </p:nvSpPr>
        <p:spPr bwMode="auto">
          <a:xfrm>
            <a:off x="7200468" y="304800"/>
            <a:ext cx="2818299" cy="48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4400" b="1" dirty="0" err="1">
                <a:solidFill>
                  <a:schemeClr val="tx1"/>
                </a:solidFill>
                <a:latin typeface="Times New Roman" pitchFamily="18" charset="0"/>
                <a:cs typeface="Times New Roman" pitchFamily="18" charset="0"/>
              </a:rPr>
              <a:t>Việt</a:t>
            </a:r>
            <a:r>
              <a:rPr lang="en-US" altLang="zh-CN" sz="4400" b="1" dirty="0">
                <a:solidFill>
                  <a:schemeClr val="tx1"/>
                </a:solidFill>
                <a:latin typeface="Times New Roman" pitchFamily="18" charset="0"/>
                <a:cs typeface="Times New Roman" pitchFamily="18" charset="0"/>
              </a:rPr>
              <a:t> </a:t>
            </a:r>
            <a:r>
              <a:rPr lang="en-US" altLang="zh-CN" sz="4400" b="1" dirty="0" err="1">
                <a:solidFill>
                  <a:schemeClr val="tx1"/>
                </a:solidFill>
                <a:latin typeface="Times New Roman" pitchFamily="18" charset="0"/>
                <a:cs typeface="Times New Roman" pitchFamily="18" charset="0"/>
              </a:rPr>
              <a:t>Bắc</a:t>
            </a:r>
            <a:endParaRPr lang="zh-CN" altLang="en-US" sz="4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5712594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diamond(in)">
                                      <p:cBhvr>
                                        <p:cTn id="7" dur="2000"/>
                                        <p:tgtEl>
                                          <p:spTgt spid="6246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Horizontal)">
                                      <p:cBhvr>
                                        <p:cTn id="12" dur="500"/>
                                        <p:tgtEl>
                                          <p:spTgt spid="18"/>
                                        </p:tgtEl>
                                      </p:cBhvr>
                                    </p:animEffect>
                                  </p:childTnLst>
                                </p:cTn>
                              </p:par>
                              <p:par>
                                <p:cTn id="13" presetID="41" presetClass="entr" presetSubtype="0" fill="hold" grpId="0" nodeType="withEffect">
                                  <p:stCondLst>
                                    <p:cond delay="0"/>
                                  </p:stCondLst>
                                  <p:iterate type="lt">
                                    <p:tmPct val="10000"/>
                                  </p:iterate>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9"/>
                                        </p:tgtEl>
                                        <p:attrNameLst>
                                          <p:attrName>ppt_y</p:attrName>
                                        </p:attrNameLst>
                                      </p:cBhvr>
                                      <p:tavLst>
                                        <p:tav tm="0">
                                          <p:val>
                                            <p:strVal val="#ppt_y"/>
                                          </p:val>
                                        </p:tav>
                                        <p:tav tm="100000">
                                          <p:val>
                                            <p:strVal val="#ppt_y"/>
                                          </p:val>
                                        </p:tav>
                                      </p:tavLst>
                                    </p:anim>
                                    <p:anim calcmode="lin" valueType="num">
                                      <p:cBhvr>
                                        <p:cTn id="17"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1978" y="-38564"/>
            <a:ext cx="1971290" cy="1405131"/>
          </a:xfrm>
          <a:prstGeom prst="rect">
            <a:avLst/>
          </a:prstGeom>
        </p:spPr>
      </p:pic>
      <p:sp>
        <p:nvSpPr>
          <p:cNvPr id="19" name="Rectangle 3"/>
          <p:cNvSpPr txBox="1">
            <a:spLocks noChangeArrowheads="1"/>
          </p:cNvSpPr>
          <p:nvPr/>
        </p:nvSpPr>
        <p:spPr bwMode="auto">
          <a:xfrm>
            <a:off x="4191743" y="304800"/>
            <a:ext cx="4075108" cy="48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4400" b="1" dirty="0">
                <a:solidFill>
                  <a:schemeClr val="tx1"/>
                </a:solidFill>
                <a:latin typeface="Times New Roman" pitchFamily="18" charset="0"/>
                <a:cs typeface="Times New Roman" pitchFamily="18" charset="0"/>
              </a:rPr>
              <a:t>Hang </a:t>
            </a:r>
            <a:r>
              <a:rPr lang="en-US" altLang="zh-CN" sz="4400" b="1" dirty="0" err="1">
                <a:solidFill>
                  <a:schemeClr val="tx1"/>
                </a:solidFill>
                <a:latin typeface="Times New Roman" pitchFamily="18" charset="0"/>
                <a:cs typeface="Times New Roman" pitchFamily="18" charset="0"/>
              </a:rPr>
              <a:t>Pác</a:t>
            </a:r>
            <a:r>
              <a:rPr lang="en-US" altLang="zh-CN" sz="4400" b="1" dirty="0">
                <a:solidFill>
                  <a:schemeClr val="tx1"/>
                </a:solidFill>
                <a:latin typeface="Times New Roman" pitchFamily="18" charset="0"/>
                <a:cs typeface="Times New Roman" pitchFamily="18" charset="0"/>
              </a:rPr>
              <a:t> </a:t>
            </a:r>
            <a:r>
              <a:rPr lang="en-US" altLang="zh-CN" sz="4400" b="1" dirty="0" err="1">
                <a:solidFill>
                  <a:schemeClr val="tx1"/>
                </a:solidFill>
                <a:latin typeface="Times New Roman" pitchFamily="18" charset="0"/>
                <a:cs typeface="Times New Roman" pitchFamily="18" charset="0"/>
              </a:rPr>
              <a:t>Pó</a:t>
            </a:r>
            <a:endParaRPr lang="zh-CN" altLang="en-US" sz="4400" b="1" dirty="0">
              <a:solidFill>
                <a:schemeClr val="tx1"/>
              </a:solidFill>
              <a:latin typeface="Times New Roman" pitchFamily="18" charset="0"/>
              <a:cs typeface="Times New Roman" pitchFamily="18" charset="0"/>
            </a:endParaRPr>
          </a:p>
        </p:txBody>
      </p:sp>
      <p:pic>
        <p:nvPicPr>
          <p:cNvPr id="48130" name="Picture 2" descr="Káº¿t quáº£ hÃ¬nh áº£nh cho hang pÃ¡c bÃ³"/>
          <p:cNvPicPr>
            <a:picLocks noChangeAspect="1" noChangeArrowheads="1"/>
          </p:cNvPicPr>
          <p:nvPr/>
        </p:nvPicPr>
        <p:blipFill>
          <a:blip r:embed="rId4" cstate="print"/>
          <a:srcRect/>
          <a:stretch>
            <a:fillRect/>
          </a:stretch>
        </p:blipFill>
        <p:spPr bwMode="auto">
          <a:xfrm>
            <a:off x="1144934" y="1232748"/>
            <a:ext cx="9978302" cy="5625253"/>
          </a:xfrm>
          <a:prstGeom prst="rect">
            <a:avLst/>
          </a:prstGeom>
          <a:noFill/>
        </p:spPr>
      </p:pic>
    </p:spTree>
    <p:extLst>
      <p:ext uri="{BB962C8B-B14F-4D97-AF65-F5344CB8AC3E}">
        <p14:creationId xmlns:p14="http://schemas.microsoft.com/office/powerpoint/2010/main" val="19349008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diamond(in)">
                                      <p:cBhvr>
                                        <p:cTn id="7" dur="2000"/>
                                        <p:tgtEl>
                                          <p:spTgt spid="48130"/>
                                        </p:tgtEl>
                                      </p:cBhvr>
                                    </p:animEffect>
                                  </p:childTnLst>
                                </p:cTn>
                              </p:par>
                              <p:par>
                                <p:cTn id="8" presetID="41" presetClass="entr" presetSubtype="0" fill="hold" grpId="0" nodeType="withEffect">
                                  <p:stCondLst>
                                    <p:cond delay="0"/>
                                  </p:stCondLst>
                                  <p:iterate type="lt">
                                    <p:tmPct val="10000"/>
                                  </p:iterate>
                                  <p:childTnLst>
                                    <p:set>
                                      <p:cBhvr>
                                        <p:cTn id="9" dur="1" fill="hold">
                                          <p:stCondLst>
                                            <p:cond delay="0"/>
                                          </p:stCondLst>
                                        </p:cTn>
                                        <p:tgtEl>
                                          <p:spTgt spid="19"/>
                                        </p:tgtEl>
                                        <p:attrNameLst>
                                          <p:attrName>style.visibility</p:attrName>
                                        </p:attrNameLst>
                                      </p:cBhvr>
                                      <p:to>
                                        <p:strVal val="visible"/>
                                      </p:to>
                                    </p:set>
                                    <p:anim calcmode="lin" valueType="num">
                                      <p:cBhvr>
                                        <p:cTn id="10"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19"/>
                                        </p:tgtEl>
                                        <p:attrNameLst>
                                          <p:attrName>ppt_y</p:attrName>
                                        </p:attrNameLst>
                                      </p:cBhvr>
                                      <p:tavLst>
                                        <p:tav tm="0">
                                          <p:val>
                                            <p:strVal val="#ppt_y"/>
                                          </p:val>
                                        </p:tav>
                                        <p:tav tm="100000">
                                          <p:val>
                                            <p:strVal val="#ppt_y"/>
                                          </p:val>
                                        </p:tav>
                                      </p:tavLst>
                                    </p:anim>
                                    <p:anim calcmode="lin" valueType="num">
                                      <p:cBhvr>
                                        <p:cTn id="12"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hình ảnh hoa Sen đẹp nhất - Địa điểm du lịch miền Tây | Hình ảnh,  Hình, Hoa sen">
            <a:extLst>
              <a:ext uri="{FF2B5EF4-FFF2-40B4-BE49-F238E27FC236}">
                <a16:creationId xmlns:a16="http://schemas.microsoft.com/office/drawing/2014/main" id="{D4F064E0-35B7-4B14-8C30-B340F3E4BE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020"/>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09800" y="2967334"/>
            <a:ext cx="8366714" cy="923330"/>
          </a:xfrm>
          <a:prstGeom prst="rect">
            <a:avLst/>
          </a:prstGeom>
          <a:solidFill>
            <a:schemeClr val="bg1">
              <a:alpha val="73000"/>
            </a:schemeClr>
          </a:solidFill>
        </p:spPr>
        <p:txBody>
          <a:bodyPr wrap="none" rtlCol="0">
            <a:spAutoFit/>
          </a:bodyPr>
          <a:lstStyle/>
          <a:p>
            <a:r>
              <a:rPr lang="en-US" sz="5400" b="1" dirty="0">
                <a:solidFill>
                  <a:srgbClr val="C00000"/>
                </a:solidFill>
                <a:latin typeface="Times New Roman" panose="02020603050405020304" pitchFamily="18" charset="0"/>
                <a:cs typeface="Times New Roman" panose="02020603050405020304" pitchFamily="18" charset="0"/>
              </a:rPr>
              <a:t>II. ĐỌC – HIỂU VĂN BẢN</a:t>
            </a:r>
          </a:p>
        </p:txBody>
      </p:sp>
    </p:spTree>
    <p:extLst>
      <p:ext uri="{BB962C8B-B14F-4D97-AF65-F5344CB8AC3E}">
        <p14:creationId xmlns:p14="http://schemas.microsoft.com/office/powerpoint/2010/main" val="37808398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0"/>
          <p:cNvSpPr>
            <a:spLocks noEditPoints="1"/>
          </p:cNvSpPr>
          <p:nvPr/>
        </p:nvSpPr>
        <p:spPr bwMode="auto">
          <a:xfrm>
            <a:off x="1830466" y="2133600"/>
            <a:ext cx="8454897" cy="3200400"/>
          </a:xfrm>
          <a:custGeom>
            <a:avLst/>
            <a:gdLst>
              <a:gd name="T0" fmla="*/ 7738 w 7781"/>
              <a:gd name="T1" fmla="*/ 38 h 2849"/>
              <a:gd name="T2" fmla="*/ 7593 w 7781"/>
              <a:gd name="T3" fmla="*/ 78 h 2849"/>
              <a:gd name="T4" fmla="*/ 7623 w 7781"/>
              <a:gd name="T5" fmla="*/ 147 h 2849"/>
              <a:gd name="T6" fmla="*/ 7695 w 7781"/>
              <a:gd name="T7" fmla="*/ 177 h 2849"/>
              <a:gd name="T8" fmla="*/ 7695 w 7781"/>
              <a:gd name="T9" fmla="*/ 177 h 2849"/>
              <a:gd name="T10" fmla="*/ 43 w 7781"/>
              <a:gd name="T11" fmla="*/ 38 h 2849"/>
              <a:gd name="T12" fmla="*/ 188 w 7781"/>
              <a:gd name="T13" fmla="*/ 78 h 2849"/>
              <a:gd name="T14" fmla="*/ 157 w 7781"/>
              <a:gd name="T15" fmla="*/ 147 h 2849"/>
              <a:gd name="T16" fmla="*/ 86 w 7781"/>
              <a:gd name="T17" fmla="*/ 177 h 2849"/>
              <a:gd name="T18" fmla="*/ 86 w 7781"/>
              <a:gd name="T19" fmla="*/ 177 h 2849"/>
              <a:gd name="T20" fmla="*/ 7659 w 7781"/>
              <a:gd name="T21" fmla="*/ 2664 h 2849"/>
              <a:gd name="T22" fmla="*/ 7709 w 7781"/>
              <a:gd name="T23" fmla="*/ 2709 h 2849"/>
              <a:gd name="T24" fmla="*/ 7659 w 7781"/>
              <a:gd name="T25" fmla="*/ 2849 h 2849"/>
              <a:gd name="T26" fmla="*/ 7520 w 7781"/>
              <a:gd name="T27" fmla="*/ 2849 h 2849"/>
              <a:gd name="T28" fmla="*/ 7496 w 7781"/>
              <a:gd name="T29" fmla="*/ 2715 h 2849"/>
              <a:gd name="T30" fmla="*/ 191 w 7781"/>
              <a:gd name="T31" fmla="*/ 2715 h 2849"/>
              <a:gd name="T32" fmla="*/ 144 w 7781"/>
              <a:gd name="T33" fmla="*/ 2849 h 2849"/>
              <a:gd name="T34" fmla="*/ 0 w 7781"/>
              <a:gd name="T35" fmla="*/ 2849 h 2849"/>
              <a:gd name="T36" fmla="*/ 0 w 7781"/>
              <a:gd name="T37" fmla="*/ 2709 h 2849"/>
              <a:gd name="T38" fmla="*/ 144 w 7781"/>
              <a:gd name="T39" fmla="*/ 2664 h 2849"/>
              <a:gd name="T40" fmla="*/ 144 w 7781"/>
              <a:gd name="T41" fmla="*/ 283 h 2849"/>
              <a:gd name="T42" fmla="*/ 0 w 7781"/>
              <a:gd name="T43" fmla="*/ 256 h 2849"/>
              <a:gd name="T44" fmla="*/ 0 w 7781"/>
              <a:gd name="T45" fmla="*/ 113 h 2849"/>
              <a:gd name="T46" fmla="*/ 144 w 7781"/>
              <a:gd name="T47" fmla="*/ 66 h 2849"/>
              <a:gd name="T48" fmla="*/ 191 w 7781"/>
              <a:gd name="T49" fmla="*/ 113 h 2849"/>
              <a:gd name="T50" fmla="*/ 7496 w 7781"/>
              <a:gd name="T51" fmla="*/ 0 h 2849"/>
              <a:gd name="T52" fmla="*/ 7520 w 7781"/>
              <a:gd name="T53" fmla="*/ 113 h 2849"/>
              <a:gd name="T54" fmla="*/ 7659 w 7781"/>
              <a:gd name="T55" fmla="*/ 66 h 2849"/>
              <a:gd name="T56" fmla="*/ 7709 w 7781"/>
              <a:gd name="T57" fmla="*/ 113 h 2849"/>
              <a:gd name="T58" fmla="*/ 7659 w 7781"/>
              <a:gd name="T59" fmla="*/ 256 h 2849"/>
              <a:gd name="T60" fmla="*/ 7781 w 7781"/>
              <a:gd name="T61" fmla="*/ 283 h 2849"/>
              <a:gd name="T62" fmla="*/ 7695 w 7781"/>
              <a:gd name="T63" fmla="*/ 2811 h 2849"/>
              <a:gd name="T64" fmla="*/ 7706 w 7781"/>
              <a:gd name="T65" fmla="*/ 2768 h 2849"/>
              <a:gd name="T66" fmla="*/ 7738 w 7781"/>
              <a:gd name="T67" fmla="*/ 2800 h 2849"/>
              <a:gd name="T68" fmla="*/ 7561 w 7781"/>
              <a:gd name="T69" fmla="*/ 2813 h 2849"/>
              <a:gd name="T70" fmla="*/ 7550 w 7781"/>
              <a:gd name="T71" fmla="*/ 2771 h 2849"/>
              <a:gd name="T72" fmla="*/ 7593 w 7781"/>
              <a:gd name="T73" fmla="*/ 2782 h 2849"/>
              <a:gd name="T74" fmla="*/ 7655 w 7781"/>
              <a:gd name="T75" fmla="*/ 2745 h 2849"/>
              <a:gd name="T76" fmla="*/ 7623 w 7781"/>
              <a:gd name="T77" fmla="*/ 2713 h 2849"/>
              <a:gd name="T78" fmla="*/ 7667 w 7781"/>
              <a:gd name="T79" fmla="*/ 2702 h 2849"/>
              <a:gd name="T80" fmla="*/ 7655 w 7781"/>
              <a:gd name="T81" fmla="*/ 2745 h 2849"/>
              <a:gd name="T82" fmla="*/ 7695 w 7781"/>
              <a:gd name="T83" fmla="*/ 2661 h 2849"/>
              <a:gd name="T84" fmla="*/ 7727 w 7781"/>
              <a:gd name="T85" fmla="*/ 2629 h 2849"/>
              <a:gd name="T86" fmla="*/ 7738 w 7781"/>
              <a:gd name="T87" fmla="*/ 2672 h 2849"/>
              <a:gd name="T88" fmla="*/ 43 w 7781"/>
              <a:gd name="T89" fmla="*/ 2768 h 2849"/>
              <a:gd name="T90" fmla="*/ 231 w 7781"/>
              <a:gd name="T91" fmla="*/ 2771 h 2849"/>
              <a:gd name="T92" fmla="*/ 157 w 7781"/>
              <a:gd name="T93" fmla="*/ 2745 h 2849"/>
              <a:gd name="T94" fmla="*/ 157 w 7781"/>
              <a:gd name="T95" fmla="*/ 2745 h 2849"/>
              <a:gd name="T96" fmla="*/ 43 w 7781"/>
              <a:gd name="T97" fmla="*/ 2672 h 2849"/>
              <a:gd name="T98" fmla="*/ 316 w 7781"/>
              <a:gd name="T99" fmla="*/ 25 h 2849"/>
              <a:gd name="T100" fmla="*/ 7607 w 7781"/>
              <a:gd name="T101" fmla="*/ 312 h 2849"/>
              <a:gd name="T102" fmla="*/ 7613 w 7781"/>
              <a:gd name="T103" fmla="*/ 2683 h 2849"/>
              <a:gd name="T104" fmla="*/ 313 w 7781"/>
              <a:gd name="T105" fmla="*/ 2683 h 2849"/>
              <a:gd name="T106" fmla="*/ 30 w 7781"/>
              <a:gd name="T107" fmla="*/ 312 h 2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81" h="2849">
                <a:moveTo>
                  <a:pt x="7695" y="38"/>
                </a:moveTo>
                <a:cubicBezTo>
                  <a:pt x="7695" y="53"/>
                  <a:pt x="7695" y="67"/>
                  <a:pt x="7695" y="81"/>
                </a:cubicBezTo>
                <a:cubicBezTo>
                  <a:pt x="7710" y="81"/>
                  <a:pt x="7724" y="81"/>
                  <a:pt x="7738" y="81"/>
                </a:cubicBezTo>
                <a:cubicBezTo>
                  <a:pt x="7738" y="67"/>
                  <a:pt x="7738" y="53"/>
                  <a:pt x="7738" y="38"/>
                </a:cubicBezTo>
                <a:cubicBezTo>
                  <a:pt x="7724" y="38"/>
                  <a:pt x="7710" y="38"/>
                  <a:pt x="7695" y="38"/>
                </a:cubicBezTo>
                <a:close/>
                <a:moveTo>
                  <a:pt x="7550" y="36"/>
                </a:moveTo>
                <a:cubicBezTo>
                  <a:pt x="7550" y="50"/>
                  <a:pt x="7550" y="64"/>
                  <a:pt x="7550" y="78"/>
                </a:cubicBezTo>
                <a:cubicBezTo>
                  <a:pt x="7565" y="78"/>
                  <a:pt x="7579" y="78"/>
                  <a:pt x="7593" y="78"/>
                </a:cubicBezTo>
                <a:cubicBezTo>
                  <a:pt x="7593" y="64"/>
                  <a:pt x="7593" y="50"/>
                  <a:pt x="7593" y="36"/>
                </a:cubicBezTo>
                <a:cubicBezTo>
                  <a:pt x="7579" y="36"/>
                  <a:pt x="7565" y="36"/>
                  <a:pt x="7550" y="36"/>
                </a:cubicBezTo>
                <a:close/>
                <a:moveTo>
                  <a:pt x="7623" y="104"/>
                </a:moveTo>
                <a:cubicBezTo>
                  <a:pt x="7623" y="118"/>
                  <a:pt x="7623" y="133"/>
                  <a:pt x="7623" y="147"/>
                </a:cubicBezTo>
                <a:cubicBezTo>
                  <a:pt x="7638" y="147"/>
                  <a:pt x="7652" y="147"/>
                  <a:pt x="7667" y="147"/>
                </a:cubicBezTo>
                <a:cubicBezTo>
                  <a:pt x="7667" y="133"/>
                  <a:pt x="7667" y="118"/>
                  <a:pt x="7667" y="104"/>
                </a:cubicBezTo>
                <a:cubicBezTo>
                  <a:pt x="7652" y="104"/>
                  <a:pt x="7638" y="104"/>
                  <a:pt x="7623" y="104"/>
                </a:cubicBezTo>
                <a:close/>
                <a:moveTo>
                  <a:pt x="7695" y="177"/>
                </a:moveTo>
                <a:cubicBezTo>
                  <a:pt x="7695" y="191"/>
                  <a:pt x="7695" y="205"/>
                  <a:pt x="7695" y="219"/>
                </a:cubicBezTo>
                <a:cubicBezTo>
                  <a:pt x="7710" y="219"/>
                  <a:pt x="7724" y="219"/>
                  <a:pt x="7738" y="219"/>
                </a:cubicBezTo>
                <a:cubicBezTo>
                  <a:pt x="7738" y="205"/>
                  <a:pt x="7738" y="191"/>
                  <a:pt x="7738" y="177"/>
                </a:cubicBezTo>
                <a:cubicBezTo>
                  <a:pt x="7724" y="177"/>
                  <a:pt x="7710" y="177"/>
                  <a:pt x="7695" y="177"/>
                </a:cubicBezTo>
                <a:close/>
                <a:moveTo>
                  <a:pt x="86" y="38"/>
                </a:moveTo>
                <a:cubicBezTo>
                  <a:pt x="86" y="53"/>
                  <a:pt x="86" y="67"/>
                  <a:pt x="86" y="81"/>
                </a:cubicBezTo>
                <a:cubicBezTo>
                  <a:pt x="71" y="81"/>
                  <a:pt x="57" y="81"/>
                  <a:pt x="43" y="81"/>
                </a:cubicBezTo>
                <a:cubicBezTo>
                  <a:pt x="43" y="67"/>
                  <a:pt x="43" y="53"/>
                  <a:pt x="43" y="38"/>
                </a:cubicBezTo>
                <a:cubicBezTo>
                  <a:pt x="57" y="38"/>
                  <a:pt x="71" y="38"/>
                  <a:pt x="86" y="38"/>
                </a:cubicBezTo>
                <a:close/>
                <a:moveTo>
                  <a:pt x="231" y="36"/>
                </a:moveTo>
                <a:cubicBezTo>
                  <a:pt x="231" y="50"/>
                  <a:pt x="231" y="64"/>
                  <a:pt x="231" y="78"/>
                </a:cubicBezTo>
                <a:cubicBezTo>
                  <a:pt x="216" y="78"/>
                  <a:pt x="202" y="78"/>
                  <a:pt x="188" y="78"/>
                </a:cubicBezTo>
                <a:cubicBezTo>
                  <a:pt x="188" y="64"/>
                  <a:pt x="188" y="50"/>
                  <a:pt x="188" y="36"/>
                </a:cubicBezTo>
                <a:cubicBezTo>
                  <a:pt x="202" y="36"/>
                  <a:pt x="216" y="36"/>
                  <a:pt x="231" y="36"/>
                </a:cubicBezTo>
                <a:close/>
                <a:moveTo>
                  <a:pt x="157" y="104"/>
                </a:moveTo>
                <a:cubicBezTo>
                  <a:pt x="157" y="118"/>
                  <a:pt x="157" y="133"/>
                  <a:pt x="157" y="147"/>
                </a:cubicBezTo>
                <a:cubicBezTo>
                  <a:pt x="143" y="147"/>
                  <a:pt x="129" y="147"/>
                  <a:pt x="114" y="147"/>
                </a:cubicBezTo>
                <a:cubicBezTo>
                  <a:pt x="114" y="133"/>
                  <a:pt x="114" y="118"/>
                  <a:pt x="114" y="104"/>
                </a:cubicBezTo>
                <a:cubicBezTo>
                  <a:pt x="129" y="104"/>
                  <a:pt x="143" y="104"/>
                  <a:pt x="157" y="104"/>
                </a:cubicBezTo>
                <a:close/>
                <a:moveTo>
                  <a:pt x="86" y="177"/>
                </a:moveTo>
                <a:cubicBezTo>
                  <a:pt x="86" y="191"/>
                  <a:pt x="86" y="205"/>
                  <a:pt x="86" y="219"/>
                </a:cubicBezTo>
                <a:cubicBezTo>
                  <a:pt x="71" y="219"/>
                  <a:pt x="57" y="219"/>
                  <a:pt x="43" y="219"/>
                </a:cubicBezTo>
                <a:cubicBezTo>
                  <a:pt x="43" y="205"/>
                  <a:pt x="43" y="191"/>
                  <a:pt x="43" y="177"/>
                </a:cubicBezTo>
                <a:cubicBezTo>
                  <a:pt x="57" y="177"/>
                  <a:pt x="71" y="177"/>
                  <a:pt x="86" y="177"/>
                </a:cubicBezTo>
                <a:close/>
                <a:moveTo>
                  <a:pt x="7781" y="2566"/>
                </a:moveTo>
                <a:cubicBezTo>
                  <a:pt x="7733" y="2566"/>
                  <a:pt x="7685" y="2566"/>
                  <a:pt x="7636" y="2566"/>
                </a:cubicBezTo>
                <a:cubicBezTo>
                  <a:pt x="7636" y="2599"/>
                  <a:pt x="7636" y="2631"/>
                  <a:pt x="7636" y="2664"/>
                </a:cubicBezTo>
                <a:cubicBezTo>
                  <a:pt x="7644" y="2664"/>
                  <a:pt x="7652" y="2664"/>
                  <a:pt x="7659" y="2664"/>
                </a:cubicBezTo>
                <a:cubicBezTo>
                  <a:pt x="7659" y="2640"/>
                  <a:pt x="7659" y="2617"/>
                  <a:pt x="7659" y="2593"/>
                </a:cubicBezTo>
                <a:cubicBezTo>
                  <a:pt x="7700" y="2593"/>
                  <a:pt x="7740" y="2593"/>
                  <a:pt x="7781" y="2593"/>
                </a:cubicBezTo>
                <a:cubicBezTo>
                  <a:pt x="7781" y="2632"/>
                  <a:pt x="7781" y="2670"/>
                  <a:pt x="7781" y="2709"/>
                </a:cubicBezTo>
                <a:cubicBezTo>
                  <a:pt x="7757" y="2709"/>
                  <a:pt x="7733" y="2709"/>
                  <a:pt x="7709" y="2709"/>
                </a:cubicBezTo>
                <a:cubicBezTo>
                  <a:pt x="7709" y="2718"/>
                  <a:pt x="7709" y="2727"/>
                  <a:pt x="7709" y="2736"/>
                </a:cubicBezTo>
                <a:cubicBezTo>
                  <a:pt x="7733" y="2736"/>
                  <a:pt x="7757" y="2736"/>
                  <a:pt x="7781" y="2736"/>
                </a:cubicBezTo>
                <a:cubicBezTo>
                  <a:pt x="7781" y="2774"/>
                  <a:pt x="7781" y="2811"/>
                  <a:pt x="7781" y="2849"/>
                </a:cubicBezTo>
                <a:cubicBezTo>
                  <a:pt x="7740" y="2849"/>
                  <a:pt x="7700" y="2849"/>
                  <a:pt x="7659" y="2849"/>
                </a:cubicBezTo>
                <a:cubicBezTo>
                  <a:pt x="7659" y="2827"/>
                  <a:pt x="7659" y="2805"/>
                  <a:pt x="7659" y="2783"/>
                </a:cubicBezTo>
                <a:cubicBezTo>
                  <a:pt x="7652" y="2783"/>
                  <a:pt x="7644" y="2783"/>
                  <a:pt x="7636" y="2783"/>
                </a:cubicBezTo>
                <a:cubicBezTo>
                  <a:pt x="7636" y="2805"/>
                  <a:pt x="7636" y="2827"/>
                  <a:pt x="7636" y="2849"/>
                </a:cubicBezTo>
                <a:cubicBezTo>
                  <a:pt x="7598" y="2849"/>
                  <a:pt x="7559" y="2849"/>
                  <a:pt x="7520" y="2849"/>
                </a:cubicBezTo>
                <a:cubicBezTo>
                  <a:pt x="7520" y="2811"/>
                  <a:pt x="7520" y="2774"/>
                  <a:pt x="7520" y="2736"/>
                </a:cubicBezTo>
                <a:cubicBezTo>
                  <a:pt x="7543" y="2736"/>
                  <a:pt x="7566" y="2736"/>
                  <a:pt x="7589" y="2736"/>
                </a:cubicBezTo>
                <a:cubicBezTo>
                  <a:pt x="7589" y="2729"/>
                  <a:pt x="7589" y="2722"/>
                  <a:pt x="7589" y="2715"/>
                </a:cubicBezTo>
                <a:cubicBezTo>
                  <a:pt x="7558" y="2715"/>
                  <a:pt x="7527" y="2715"/>
                  <a:pt x="7496" y="2715"/>
                </a:cubicBezTo>
                <a:cubicBezTo>
                  <a:pt x="7496" y="2760"/>
                  <a:pt x="7496" y="2804"/>
                  <a:pt x="7496" y="2849"/>
                </a:cubicBezTo>
                <a:cubicBezTo>
                  <a:pt x="5795" y="2849"/>
                  <a:pt x="1986" y="2849"/>
                  <a:pt x="285" y="2849"/>
                </a:cubicBezTo>
                <a:cubicBezTo>
                  <a:pt x="285" y="2804"/>
                  <a:pt x="285" y="2760"/>
                  <a:pt x="285" y="2715"/>
                </a:cubicBezTo>
                <a:cubicBezTo>
                  <a:pt x="254" y="2715"/>
                  <a:pt x="223" y="2715"/>
                  <a:pt x="191" y="2715"/>
                </a:cubicBezTo>
                <a:cubicBezTo>
                  <a:pt x="191" y="2722"/>
                  <a:pt x="191" y="2729"/>
                  <a:pt x="191" y="2736"/>
                </a:cubicBezTo>
                <a:cubicBezTo>
                  <a:pt x="215" y="2736"/>
                  <a:pt x="238" y="2736"/>
                  <a:pt x="261" y="2736"/>
                </a:cubicBezTo>
                <a:cubicBezTo>
                  <a:pt x="261" y="2774"/>
                  <a:pt x="261" y="2811"/>
                  <a:pt x="261" y="2849"/>
                </a:cubicBezTo>
                <a:cubicBezTo>
                  <a:pt x="222" y="2849"/>
                  <a:pt x="183" y="2849"/>
                  <a:pt x="144" y="2849"/>
                </a:cubicBezTo>
                <a:cubicBezTo>
                  <a:pt x="144" y="2827"/>
                  <a:pt x="144" y="2805"/>
                  <a:pt x="144" y="2783"/>
                </a:cubicBezTo>
                <a:cubicBezTo>
                  <a:pt x="137" y="2783"/>
                  <a:pt x="129" y="2783"/>
                  <a:pt x="122" y="2783"/>
                </a:cubicBezTo>
                <a:cubicBezTo>
                  <a:pt x="122" y="2805"/>
                  <a:pt x="122" y="2827"/>
                  <a:pt x="122" y="2849"/>
                </a:cubicBezTo>
                <a:cubicBezTo>
                  <a:pt x="81" y="2849"/>
                  <a:pt x="41" y="2849"/>
                  <a:pt x="0" y="2849"/>
                </a:cubicBezTo>
                <a:cubicBezTo>
                  <a:pt x="0" y="2811"/>
                  <a:pt x="0" y="2774"/>
                  <a:pt x="0" y="2736"/>
                </a:cubicBezTo>
                <a:cubicBezTo>
                  <a:pt x="24" y="2736"/>
                  <a:pt x="48" y="2736"/>
                  <a:pt x="72" y="2736"/>
                </a:cubicBezTo>
                <a:cubicBezTo>
                  <a:pt x="72" y="2727"/>
                  <a:pt x="72" y="2718"/>
                  <a:pt x="72" y="2709"/>
                </a:cubicBezTo>
                <a:cubicBezTo>
                  <a:pt x="48" y="2709"/>
                  <a:pt x="24" y="2709"/>
                  <a:pt x="0" y="2709"/>
                </a:cubicBezTo>
                <a:cubicBezTo>
                  <a:pt x="0" y="2670"/>
                  <a:pt x="0" y="2632"/>
                  <a:pt x="0" y="2593"/>
                </a:cubicBezTo>
                <a:cubicBezTo>
                  <a:pt x="41" y="2593"/>
                  <a:pt x="81" y="2593"/>
                  <a:pt x="122" y="2593"/>
                </a:cubicBezTo>
                <a:cubicBezTo>
                  <a:pt x="122" y="2617"/>
                  <a:pt x="122" y="2640"/>
                  <a:pt x="122" y="2664"/>
                </a:cubicBezTo>
                <a:cubicBezTo>
                  <a:pt x="129" y="2664"/>
                  <a:pt x="137" y="2664"/>
                  <a:pt x="144" y="2664"/>
                </a:cubicBezTo>
                <a:cubicBezTo>
                  <a:pt x="144" y="2631"/>
                  <a:pt x="144" y="2599"/>
                  <a:pt x="144" y="2566"/>
                </a:cubicBezTo>
                <a:cubicBezTo>
                  <a:pt x="96" y="2566"/>
                  <a:pt x="48" y="2566"/>
                  <a:pt x="0" y="2566"/>
                </a:cubicBezTo>
                <a:cubicBezTo>
                  <a:pt x="0" y="2135"/>
                  <a:pt x="0" y="714"/>
                  <a:pt x="0" y="283"/>
                </a:cubicBezTo>
                <a:cubicBezTo>
                  <a:pt x="48" y="283"/>
                  <a:pt x="96" y="283"/>
                  <a:pt x="144" y="283"/>
                </a:cubicBezTo>
                <a:cubicBezTo>
                  <a:pt x="144" y="250"/>
                  <a:pt x="144" y="218"/>
                  <a:pt x="144" y="185"/>
                </a:cubicBezTo>
                <a:cubicBezTo>
                  <a:pt x="137" y="185"/>
                  <a:pt x="129" y="185"/>
                  <a:pt x="122" y="185"/>
                </a:cubicBezTo>
                <a:cubicBezTo>
                  <a:pt x="122" y="209"/>
                  <a:pt x="122" y="232"/>
                  <a:pt x="122" y="256"/>
                </a:cubicBezTo>
                <a:cubicBezTo>
                  <a:pt x="81" y="256"/>
                  <a:pt x="41" y="256"/>
                  <a:pt x="0" y="256"/>
                </a:cubicBezTo>
                <a:cubicBezTo>
                  <a:pt x="0" y="217"/>
                  <a:pt x="0" y="179"/>
                  <a:pt x="0" y="140"/>
                </a:cubicBezTo>
                <a:cubicBezTo>
                  <a:pt x="24" y="140"/>
                  <a:pt x="48" y="140"/>
                  <a:pt x="72" y="140"/>
                </a:cubicBezTo>
                <a:cubicBezTo>
                  <a:pt x="72" y="131"/>
                  <a:pt x="72" y="122"/>
                  <a:pt x="72" y="113"/>
                </a:cubicBezTo>
                <a:cubicBezTo>
                  <a:pt x="48" y="113"/>
                  <a:pt x="24" y="113"/>
                  <a:pt x="0" y="113"/>
                </a:cubicBezTo>
                <a:cubicBezTo>
                  <a:pt x="0" y="75"/>
                  <a:pt x="0" y="38"/>
                  <a:pt x="0" y="0"/>
                </a:cubicBezTo>
                <a:cubicBezTo>
                  <a:pt x="41" y="0"/>
                  <a:pt x="81" y="0"/>
                  <a:pt x="122" y="0"/>
                </a:cubicBezTo>
                <a:cubicBezTo>
                  <a:pt x="122" y="22"/>
                  <a:pt x="122" y="44"/>
                  <a:pt x="122" y="66"/>
                </a:cubicBezTo>
                <a:cubicBezTo>
                  <a:pt x="129" y="66"/>
                  <a:pt x="137" y="66"/>
                  <a:pt x="144" y="66"/>
                </a:cubicBezTo>
                <a:cubicBezTo>
                  <a:pt x="144" y="44"/>
                  <a:pt x="144" y="22"/>
                  <a:pt x="144" y="0"/>
                </a:cubicBezTo>
                <a:cubicBezTo>
                  <a:pt x="183" y="0"/>
                  <a:pt x="222" y="0"/>
                  <a:pt x="261" y="0"/>
                </a:cubicBezTo>
                <a:cubicBezTo>
                  <a:pt x="261" y="38"/>
                  <a:pt x="261" y="75"/>
                  <a:pt x="261" y="113"/>
                </a:cubicBezTo>
                <a:cubicBezTo>
                  <a:pt x="238" y="113"/>
                  <a:pt x="215" y="113"/>
                  <a:pt x="191" y="113"/>
                </a:cubicBezTo>
                <a:cubicBezTo>
                  <a:pt x="191" y="120"/>
                  <a:pt x="191" y="127"/>
                  <a:pt x="191" y="134"/>
                </a:cubicBezTo>
                <a:cubicBezTo>
                  <a:pt x="223" y="134"/>
                  <a:pt x="254" y="134"/>
                  <a:pt x="285" y="134"/>
                </a:cubicBezTo>
                <a:cubicBezTo>
                  <a:pt x="285" y="89"/>
                  <a:pt x="285" y="45"/>
                  <a:pt x="285" y="0"/>
                </a:cubicBezTo>
                <a:cubicBezTo>
                  <a:pt x="1986" y="0"/>
                  <a:pt x="5795" y="0"/>
                  <a:pt x="7496" y="0"/>
                </a:cubicBezTo>
                <a:cubicBezTo>
                  <a:pt x="7496" y="45"/>
                  <a:pt x="7496" y="89"/>
                  <a:pt x="7496" y="134"/>
                </a:cubicBezTo>
                <a:cubicBezTo>
                  <a:pt x="7527" y="134"/>
                  <a:pt x="7558" y="134"/>
                  <a:pt x="7589" y="134"/>
                </a:cubicBezTo>
                <a:cubicBezTo>
                  <a:pt x="7589" y="127"/>
                  <a:pt x="7589" y="120"/>
                  <a:pt x="7589" y="113"/>
                </a:cubicBezTo>
                <a:cubicBezTo>
                  <a:pt x="7566" y="113"/>
                  <a:pt x="7543" y="113"/>
                  <a:pt x="7520" y="113"/>
                </a:cubicBezTo>
                <a:cubicBezTo>
                  <a:pt x="7520" y="75"/>
                  <a:pt x="7520" y="38"/>
                  <a:pt x="7520" y="0"/>
                </a:cubicBezTo>
                <a:cubicBezTo>
                  <a:pt x="7559" y="0"/>
                  <a:pt x="7598" y="0"/>
                  <a:pt x="7636" y="0"/>
                </a:cubicBezTo>
                <a:cubicBezTo>
                  <a:pt x="7636" y="22"/>
                  <a:pt x="7636" y="44"/>
                  <a:pt x="7636" y="66"/>
                </a:cubicBezTo>
                <a:cubicBezTo>
                  <a:pt x="7644" y="66"/>
                  <a:pt x="7652" y="66"/>
                  <a:pt x="7659" y="66"/>
                </a:cubicBezTo>
                <a:cubicBezTo>
                  <a:pt x="7659" y="44"/>
                  <a:pt x="7659" y="22"/>
                  <a:pt x="7659" y="0"/>
                </a:cubicBezTo>
                <a:cubicBezTo>
                  <a:pt x="7700" y="0"/>
                  <a:pt x="7740" y="0"/>
                  <a:pt x="7781" y="0"/>
                </a:cubicBezTo>
                <a:cubicBezTo>
                  <a:pt x="7781" y="38"/>
                  <a:pt x="7781" y="75"/>
                  <a:pt x="7781" y="113"/>
                </a:cubicBezTo>
                <a:cubicBezTo>
                  <a:pt x="7757" y="113"/>
                  <a:pt x="7733" y="113"/>
                  <a:pt x="7709" y="113"/>
                </a:cubicBezTo>
                <a:cubicBezTo>
                  <a:pt x="7709" y="122"/>
                  <a:pt x="7709" y="131"/>
                  <a:pt x="7709" y="140"/>
                </a:cubicBezTo>
                <a:cubicBezTo>
                  <a:pt x="7733" y="140"/>
                  <a:pt x="7757" y="140"/>
                  <a:pt x="7781" y="140"/>
                </a:cubicBezTo>
                <a:cubicBezTo>
                  <a:pt x="7781" y="179"/>
                  <a:pt x="7781" y="217"/>
                  <a:pt x="7781" y="256"/>
                </a:cubicBezTo>
                <a:cubicBezTo>
                  <a:pt x="7740" y="256"/>
                  <a:pt x="7700" y="256"/>
                  <a:pt x="7659" y="256"/>
                </a:cubicBezTo>
                <a:cubicBezTo>
                  <a:pt x="7659" y="232"/>
                  <a:pt x="7659" y="209"/>
                  <a:pt x="7659" y="185"/>
                </a:cubicBezTo>
                <a:cubicBezTo>
                  <a:pt x="7652" y="185"/>
                  <a:pt x="7644" y="185"/>
                  <a:pt x="7636" y="185"/>
                </a:cubicBezTo>
                <a:cubicBezTo>
                  <a:pt x="7636" y="218"/>
                  <a:pt x="7636" y="250"/>
                  <a:pt x="7636" y="283"/>
                </a:cubicBezTo>
                <a:cubicBezTo>
                  <a:pt x="7685" y="283"/>
                  <a:pt x="7733" y="283"/>
                  <a:pt x="7781" y="283"/>
                </a:cubicBezTo>
                <a:cubicBezTo>
                  <a:pt x="7781" y="714"/>
                  <a:pt x="7781" y="2135"/>
                  <a:pt x="7781" y="2566"/>
                </a:cubicBezTo>
                <a:close/>
                <a:moveTo>
                  <a:pt x="7727" y="2811"/>
                </a:moveTo>
                <a:cubicBezTo>
                  <a:pt x="7720" y="2811"/>
                  <a:pt x="7713" y="2811"/>
                  <a:pt x="7706" y="2811"/>
                </a:cubicBezTo>
                <a:cubicBezTo>
                  <a:pt x="7703" y="2811"/>
                  <a:pt x="7699" y="2811"/>
                  <a:pt x="7695" y="2811"/>
                </a:cubicBezTo>
                <a:cubicBezTo>
                  <a:pt x="7695" y="2807"/>
                  <a:pt x="7695" y="2803"/>
                  <a:pt x="7695" y="2800"/>
                </a:cubicBezTo>
                <a:cubicBezTo>
                  <a:pt x="7695" y="2793"/>
                  <a:pt x="7695" y="2786"/>
                  <a:pt x="7695" y="2779"/>
                </a:cubicBezTo>
                <a:cubicBezTo>
                  <a:pt x="7695" y="2775"/>
                  <a:pt x="7695" y="2772"/>
                  <a:pt x="7695" y="2768"/>
                </a:cubicBezTo>
                <a:cubicBezTo>
                  <a:pt x="7699" y="2768"/>
                  <a:pt x="7703" y="2768"/>
                  <a:pt x="7706" y="2768"/>
                </a:cubicBezTo>
                <a:cubicBezTo>
                  <a:pt x="7713" y="2768"/>
                  <a:pt x="7720" y="2768"/>
                  <a:pt x="7727" y="2768"/>
                </a:cubicBezTo>
                <a:cubicBezTo>
                  <a:pt x="7731" y="2768"/>
                  <a:pt x="7735" y="2768"/>
                  <a:pt x="7738" y="2768"/>
                </a:cubicBezTo>
                <a:cubicBezTo>
                  <a:pt x="7738" y="2772"/>
                  <a:pt x="7738" y="2775"/>
                  <a:pt x="7738" y="2779"/>
                </a:cubicBezTo>
                <a:cubicBezTo>
                  <a:pt x="7738" y="2786"/>
                  <a:pt x="7738" y="2793"/>
                  <a:pt x="7738" y="2800"/>
                </a:cubicBezTo>
                <a:cubicBezTo>
                  <a:pt x="7738" y="2803"/>
                  <a:pt x="7738" y="2807"/>
                  <a:pt x="7738" y="2811"/>
                </a:cubicBezTo>
                <a:cubicBezTo>
                  <a:pt x="7735" y="2811"/>
                  <a:pt x="7731" y="2811"/>
                  <a:pt x="7727" y="2811"/>
                </a:cubicBezTo>
                <a:close/>
                <a:moveTo>
                  <a:pt x="7582" y="2813"/>
                </a:moveTo>
                <a:cubicBezTo>
                  <a:pt x="7575" y="2813"/>
                  <a:pt x="7568" y="2813"/>
                  <a:pt x="7561" y="2813"/>
                </a:cubicBezTo>
                <a:cubicBezTo>
                  <a:pt x="7558" y="2813"/>
                  <a:pt x="7554" y="2813"/>
                  <a:pt x="7550" y="2813"/>
                </a:cubicBezTo>
                <a:cubicBezTo>
                  <a:pt x="7550" y="2810"/>
                  <a:pt x="7550" y="2806"/>
                  <a:pt x="7550" y="2802"/>
                </a:cubicBezTo>
                <a:cubicBezTo>
                  <a:pt x="7550" y="2796"/>
                  <a:pt x="7550" y="2789"/>
                  <a:pt x="7550" y="2782"/>
                </a:cubicBezTo>
                <a:cubicBezTo>
                  <a:pt x="7550" y="2778"/>
                  <a:pt x="7550" y="2774"/>
                  <a:pt x="7550" y="2771"/>
                </a:cubicBezTo>
                <a:cubicBezTo>
                  <a:pt x="7554" y="2771"/>
                  <a:pt x="7558" y="2771"/>
                  <a:pt x="7561" y="2771"/>
                </a:cubicBezTo>
                <a:cubicBezTo>
                  <a:pt x="7568" y="2771"/>
                  <a:pt x="7575" y="2771"/>
                  <a:pt x="7582" y="2771"/>
                </a:cubicBezTo>
                <a:cubicBezTo>
                  <a:pt x="7586" y="2771"/>
                  <a:pt x="7590" y="2771"/>
                  <a:pt x="7593" y="2771"/>
                </a:cubicBezTo>
                <a:cubicBezTo>
                  <a:pt x="7593" y="2774"/>
                  <a:pt x="7593" y="2778"/>
                  <a:pt x="7593" y="2782"/>
                </a:cubicBezTo>
                <a:cubicBezTo>
                  <a:pt x="7593" y="2789"/>
                  <a:pt x="7593" y="2796"/>
                  <a:pt x="7593" y="2802"/>
                </a:cubicBezTo>
                <a:cubicBezTo>
                  <a:pt x="7593" y="2806"/>
                  <a:pt x="7593" y="2810"/>
                  <a:pt x="7593" y="2813"/>
                </a:cubicBezTo>
                <a:cubicBezTo>
                  <a:pt x="7590" y="2813"/>
                  <a:pt x="7586" y="2813"/>
                  <a:pt x="7582" y="2813"/>
                </a:cubicBezTo>
                <a:close/>
                <a:moveTo>
                  <a:pt x="7655" y="2745"/>
                </a:moveTo>
                <a:cubicBezTo>
                  <a:pt x="7648" y="2745"/>
                  <a:pt x="7642" y="2745"/>
                  <a:pt x="7635" y="2745"/>
                </a:cubicBezTo>
                <a:cubicBezTo>
                  <a:pt x="7631" y="2745"/>
                  <a:pt x="7627" y="2745"/>
                  <a:pt x="7623" y="2745"/>
                </a:cubicBezTo>
                <a:cubicBezTo>
                  <a:pt x="7623" y="2741"/>
                  <a:pt x="7623" y="2737"/>
                  <a:pt x="7623" y="2734"/>
                </a:cubicBezTo>
                <a:cubicBezTo>
                  <a:pt x="7623" y="2727"/>
                  <a:pt x="7623" y="2720"/>
                  <a:pt x="7623" y="2713"/>
                </a:cubicBezTo>
                <a:cubicBezTo>
                  <a:pt x="7623" y="2709"/>
                  <a:pt x="7623" y="2706"/>
                  <a:pt x="7623" y="2702"/>
                </a:cubicBezTo>
                <a:cubicBezTo>
                  <a:pt x="7627" y="2702"/>
                  <a:pt x="7631" y="2702"/>
                  <a:pt x="7635" y="2702"/>
                </a:cubicBezTo>
                <a:cubicBezTo>
                  <a:pt x="7642" y="2702"/>
                  <a:pt x="7648" y="2702"/>
                  <a:pt x="7655" y="2702"/>
                </a:cubicBezTo>
                <a:cubicBezTo>
                  <a:pt x="7659" y="2702"/>
                  <a:pt x="7663" y="2702"/>
                  <a:pt x="7667" y="2702"/>
                </a:cubicBezTo>
                <a:cubicBezTo>
                  <a:pt x="7667" y="2706"/>
                  <a:pt x="7667" y="2709"/>
                  <a:pt x="7667" y="2713"/>
                </a:cubicBezTo>
                <a:cubicBezTo>
                  <a:pt x="7667" y="2720"/>
                  <a:pt x="7667" y="2727"/>
                  <a:pt x="7667" y="2734"/>
                </a:cubicBezTo>
                <a:cubicBezTo>
                  <a:pt x="7667" y="2737"/>
                  <a:pt x="7667" y="2741"/>
                  <a:pt x="7667" y="2745"/>
                </a:cubicBezTo>
                <a:cubicBezTo>
                  <a:pt x="7663" y="2745"/>
                  <a:pt x="7659" y="2745"/>
                  <a:pt x="7655" y="2745"/>
                </a:cubicBezTo>
                <a:close/>
                <a:moveTo>
                  <a:pt x="7727" y="2672"/>
                </a:moveTo>
                <a:cubicBezTo>
                  <a:pt x="7720" y="2672"/>
                  <a:pt x="7713" y="2672"/>
                  <a:pt x="7706" y="2672"/>
                </a:cubicBezTo>
                <a:cubicBezTo>
                  <a:pt x="7703" y="2672"/>
                  <a:pt x="7699" y="2672"/>
                  <a:pt x="7695" y="2672"/>
                </a:cubicBezTo>
                <a:cubicBezTo>
                  <a:pt x="7695" y="2668"/>
                  <a:pt x="7695" y="2665"/>
                  <a:pt x="7695" y="2661"/>
                </a:cubicBezTo>
                <a:cubicBezTo>
                  <a:pt x="7695" y="2654"/>
                  <a:pt x="7695" y="2647"/>
                  <a:pt x="7695" y="2641"/>
                </a:cubicBezTo>
                <a:cubicBezTo>
                  <a:pt x="7695" y="2637"/>
                  <a:pt x="7695" y="2633"/>
                  <a:pt x="7695" y="2629"/>
                </a:cubicBezTo>
                <a:cubicBezTo>
                  <a:pt x="7699" y="2629"/>
                  <a:pt x="7703" y="2629"/>
                  <a:pt x="7706" y="2629"/>
                </a:cubicBezTo>
                <a:cubicBezTo>
                  <a:pt x="7713" y="2629"/>
                  <a:pt x="7720" y="2629"/>
                  <a:pt x="7727" y="2629"/>
                </a:cubicBezTo>
                <a:cubicBezTo>
                  <a:pt x="7731" y="2629"/>
                  <a:pt x="7735" y="2629"/>
                  <a:pt x="7738" y="2629"/>
                </a:cubicBezTo>
                <a:cubicBezTo>
                  <a:pt x="7738" y="2633"/>
                  <a:pt x="7738" y="2637"/>
                  <a:pt x="7738" y="2641"/>
                </a:cubicBezTo>
                <a:cubicBezTo>
                  <a:pt x="7738" y="2647"/>
                  <a:pt x="7738" y="2654"/>
                  <a:pt x="7738" y="2661"/>
                </a:cubicBezTo>
                <a:cubicBezTo>
                  <a:pt x="7738" y="2665"/>
                  <a:pt x="7738" y="2668"/>
                  <a:pt x="7738" y="2672"/>
                </a:cubicBezTo>
                <a:cubicBezTo>
                  <a:pt x="7735" y="2672"/>
                  <a:pt x="7731" y="2672"/>
                  <a:pt x="7727" y="2672"/>
                </a:cubicBezTo>
                <a:close/>
                <a:moveTo>
                  <a:pt x="86" y="2811"/>
                </a:moveTo>
                <a:cubicBezTo>
                  <a:pt x="86" y="2796"/>
                  <a:pt x="86" y="2782"/>
                  <a:pt x="86" y="2768"/>
                </a:cubicBezTo>
                <a:cubicBezTo>
                  <a:pt x="71" y="2768"/>
                  <a:pt x="57" y="2768"/>
                  <a:pt x="43" y="2768"/>
                </a:cubicBezTo>
                <a:cubicBezTo>
                  <a:pt x="43" y="2782"/>
                  <a:pt x="43" y="2796"/>
                  <a:pt x="43" y="2811"/>
                </a:cubicBezTo>
                <a:cubicBezTo>
                  <a:pt x="57" y="2811"/>
                  <a:pt x="71" y="2811"/>
                  <a:pt x="86" y="2811"/>
                </a:cubicBezTo>
                <a:close/>
                <a:moveTo>
                  <a:pt x="231" y="2813"/>
                </a:moveTo>
                <a:cubicBezTo>
                  <a:pt x="231" y="2799"/>
                  <a:pt x="231" y="2785"/>
                  <a:pt x="231" y="2771"/>
                </a:cubicBezTo>
                <a:cubicBezTo>
                  <a:pt x="216" y="2771"/>
                  <a:pt x="202" y="2771"/>
                  <a:pt x="188" y="2771"/>
                </a:cubicBezTo>
                <a:cubicBezTo>
                  <a:pt x="188" y="2785"/>
                  <a:pt x="188" y="2799"/>
                  <a:pt x="188" y="2813"/>
                </a:cubicBezTo>
                <a:cubicBezTo>
                  <a:pt x="202" y="2813"/>
                  <a:pt x="216" y="2813"/>
                  <a:pt x="231" y="2813"/>
                </a:cubicBezTo>
                <a:close/>
                <a:moveTo>
                  <a:pt x="157" y="2745"/>
                </a:moveTo>
                <a:cubicBezTo>
                  <a:pt x="157" y="2730"/>
                  <a:pt x="157" y="2716"/>
                  <a:pt x="157" y="2702"/>
                </a:cubicBezTo>
                <a:cubicBezTo>
                  <a:pt x="143" y="2702"/>
                  <a:pt x="129" y="2702"/>
                  <a:pt x="114" y="2702"/>
                </a:cubicBezTo>
                <a:cubicBezTo>
                  <a:pt x="114" y="2716"/>
                  <a:pt x="114" y="2730"/>
                  <a:pt x="114" y="2745"/>
                </a:cubicBezTo>
                <a:cubicBezTo>
                  <a:pt x="129" y="2745"/>
                  <a:pt x="143" y="2745"/>
                  <a:pt x="157" y="2745"/>
                </a:cubicBezTo>
                <a:close/>
                <a:moveTo>
                  <a:pt x="86" y="2672"/>
                </a:moveTo>
                <a:cubicBezTo>
                  <a:pt x="86" y="2658"/>
                  <a:pt x="86" y="2644"/>
                  <a:pt x="86" y="2629"/>
                </a:cubicBezTo>
                <a:cubicBezTo>
                  <a:pt x="71" y="2629"/>
                  <a:pt x="57" y="2629"/>
                  <a:pt x="43" y="2629"/>
                </a:cubicBezTo>
                <a:cubicBezTo>
                  <a:pt x="43" y="2644"/>
                  <a:pt x="43" y="2658"/>
                  <a:pt x="43" y="2672"/>
                </a:cubicBezTo>
                <a:cubicBezTo>
                  <a:pt x="57" y="2672"/>
                  <a:pt x="71" y="2672"/>
                  <a:pt x="86" y="2672"/>
                </a:cubicBezTo>
                <a:close/>
                <a:moveTo>
                  <a:pt x="176" y="165"/>
                </a:moveTo>
                <a:cubicBezTo>
                  <a:pt x="223" y="165"/>
                  <a:pt x="270" y="165"/>
                  <a:pt x="316" y="165"/>
                </a:cubicBezTo>
                <a:cubicBezTo>
                  <a:pt x="316" y="118"/>
                  <a:pt x="316" y="72"/>
                  <a:pt x="316" y="25"/>
                </a:cubicBezTo>
                <a:cubicBezTo>
                  <a:pt x="1997" y="25"/>
                  <a:pt x="5786" y="25"/>
                  <a:pt x="7466" y="25"/>
                </a:cubicBezTo>
                <a:cubicBezTo>
                  <a:pt x="7466" y="72"/>
                  <a:pt x="7466" y="118"/>
                  <a:pt x="7466" y="165"/>
                </a:cubicBezTo>
                <a:cubicBezTo>
                  <a:pt x="7513" y="165"/>
                  <a:pt x="7560" y="165"/>
                  <a:pt x="7607" y="165"/>
                </a:cubicBezTo>
                <a:cubicBezTo>
                  <a:pt x="7607" y="214"/>
                  <a:pt x="7607" y="263"/>
                  <a:pt x="7607" y="312"/>
                </a:cubicBezTo>
                <a:cubicBezTo>
                  <a:pt x="7655" y="312"/>
                  <a:pt x="7703" y="312"/>
                  <a:pt x="7751" y="312"/>
                </a:cubicBezTo>
                <a:cubicBezTo>
                  <a:pt x="7751" y="726"/>
                  <a:pt x="7751" y="2128"/>
                  <a:pt x="7751" y="2542"/>
                </a:cubicBezTo>
                <a:cubicBezTo>
                  <a:pt x="7705" y="2542"/>
                  <a:pt x="7659" y="2541"/>
                  <a:pt x="7613" y="2541"/>
                </a:cubicBezTo>
                <a:cubicBezTo>
                  <a:pt x="7613" y="2588"/>
                  <a:pt x="7613" y="2636"/>
                  <a:pt x="7613" y="2683"/>
                </a:cubicBezTo>
                <a:cubicBezTo>
                  <a:pt x="7565" y="2683"/>
                  <a:pt x="7516" y="2683"/>
                  <a:pt x="7468" y="2683"/>
                </a:cubicBezTo>
                <a:cubicBezTo>
                  <a:pt x="7468" y="2731"/>
                  <a:pt x="7468" y="2779"/>
                  <a:pt x="7468" y="2827"/>
                </a:cubicBezTo>
                <a:cubicBezTo>
                  <a:pt x="5786" y="2827"/>
                  <a:pt x="1995" y="2827"/>
                  <a:pt x="313" y="2827"/>
                </a:cubicBezTo>
                <a:cubicBezTo>
                  <a:pt x="313" y="2779"/>
                  <a:pt x="313" y="2731"/>
                  <a:pt x="313" y="2683"/>
                </a:cubicBezTo>
                <a:cubicBezTo>
                  <a:pt x="264" y="2683"/>
                  <a:pt x="215" y="2683"/>
                  <a:pt x="166" y="2683"/>
                </a:cubicBezTo>
                <a:cubicBezTo>
                  <a:pt x="166" y="2636"/>
                  <a:pt x="166" y="2588"/>
                  <a:pt x="166" y="2541"/>
                </a:cubicBezTo>
                <a:cubicBezTo>
                  <a:pt x="121" y="2541"/>
                  <a:pt x="75" y="2541"/>
                  <a:pt x="30" y="2541"/>
                </a:cubicBezTo>
                <a:cubicBezTo>
                  <a:pt x="30" y="2127"/>
                  <a:pt x="30" y="725"/>
                  <a:pt x="30" y="312"/>
                </a:cubicBezTo>
                <a:cubicBezTo>
                  <a:pt x="79" y="312"/>
                  <a:pt x="127" y="312"/>
                  <a:pt x="176" y="312"/>
                </a:cubicBezTo>
                <a:cubicBezTo>
                  <a:pt x="176" y="263"/>
                  <a:pt x="176" y="214"/>
                  <a:pt x="176" y="165"/>
                </a:cubicBezTo>
                <a:close/>
              </a:path>
            </a:pathLst>
          </a:custGeom>
          <a:solidFill>
            <a:srgbClr val="8356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6850" y="381001"/>
            <a:ext cx="5788939" cy="966225"/>
          </a:xfrm>
          <a:prstGeom prst="rect">
            <a:avLst/>
          </a:prstGeom>
        </p:spPr>
      </p:pic>
      <p:sp>
        <p:nvSpPr>
          <p:cNvPr id="11" name="TextBox 10"/>
          <p:cNvSpPr txBox="1"/>
          <p:nvPr/>
        </p:nvSpPr>
        <p:spPr>
          <a:xfrm>
            <a:off x="3658552" y="381002"/>
            <a:ext cx="4265534" cy="830997"/>
          </a:xfrm>
          <a:prstGeom prst="rect">
            <a:avLst/>
          </a:prstGeom>
          <a:noFill/>
        </p:spPr>
        <p:txBody>
          <a:bodyPr wrap="square" rtlCol="0">
            <a:spAutoFit/>
          </a:bodyPr>
          <a:lstStyle/>
          <a:p>
            <a:pPr algn="ctr"/>
            <a:r>
              <a:rPr lang="en-US" altLang="zh-CN" sz="4800" b="1" dirty="0" err="1">
                <a:solidFill>
                  <a:srgbClr val="FF0000"/>
                </a:solidFill>
                <a:latin typeface="Times New Roman" pitchFamily="18" charset="0"/>
                <a:ea typeface="+mn-ea"/>
                <a:cs typeface="Times New Roman" pitchFamily="18" charset="0"/>
              </a:rPr>
              <a:t>Cảnh</a:t>
            </a:r>
            <a:r>
              <a:rPr lang="en-US" altLang="zh-CN" sz="4800" b="1" dirty="0">
                <a:solidFill>
                  <a:srgbClr val="FF0000"/>
                </a:solidFill>
                <a:latin typeface="Times New Roman" pitchFamily="18" charset="0"/>
                <a:ea typeface="+mn-ea"/>
                <a:cs typeface="Times New Roman" pitchFamily="18" charset="0"/>
              </a:rPr>
              <a:t> </a:t>
            </a:r>
            <a:r>
              <a:rPr lang="en-US" altLang="zh-CN" sz="4800" b="1" dirty="0" err="1">
                <a:solidFill>
                  <a:srgbClr val="FF0000"/>
                </a:solidFill>
                <a:latin typeface="Times New Roman" pitchFamily="18" charset="0"/>
                <a:ea typeface="+mn-ea"/>
                <a:cs typeface="Times New Roman" pitchFamily="18" charset="0"/>
              </a:rPr>
              <a:t>khuya</a:t>
            </a:r>
            <a:endParaRPr lang="zh-CN" altLang="en-US" sz="4800" b="1" dirty="0">
              <a:solidFill>
                <a:srgbClr val="FF0000"/>
              </a:solidFill>
              <a:latin typeface="Times New Roman" pitchFamily="18" charset="0"/>
              <a:ea typeface="+mn-ea"/>
              <a:cs typeface="Times New Roman" pitchFamily="18" charset="0"/>
            </a:endParaRPr>
          </a:p>
        </p:txBody>
      </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1978" y="-38564"/>
            <a:ext cx="1971290" cy="1405131"/>
          </a:xfrm>
          <a:prstGeom prst="rect">
            <a:avLst/>
          </a:prstGeom>
        </p:spPr>
      </p:pic>
      <p:sp>
        <p:nvSpPr>
          <p:cNvPr id="22" name="Rectangle 21"/>
          <p:cNvSpPr/>
          <p:nvPr/>
        </p:nvSpPr>
        <p:spPr>
          <a:xfrm>
            <a:off x="2238449" y="2458780"/>
            <a:ext cx="8046914" cy="2554545"/>
          </a:xfrm>
          <a:prstGeom prst="rect">
            <a:avLst/>
          </a:prstGeom>
        </p:spPr>
        <p:txBody>
          <a:bodyPr wrap="square">
            <a:spAutoFit/>
          </a:bodyPr>
          <a:lstStyle/>
          <a:p>
            <a:r>
              <a:rPr lang="vi-VN" sz="4000" i="1" dirty="0">
                <a:latin typeface="Times New Roman" pitchFamily="18" charset="0"/>
                <a:cs typeface="Times New Roman" pitchFamily="18" charset="0"/>
              </a:rPr>
              <a:t>Tiếng suối trong </a:t>
            </a:r>
            <a:r>
              <a:rPr lang="en-US" sz="4000" i="1" dirty="0">
                <a:latin typeface="Times New Roman" pitchFamily="18" charset="0"/>
                <a:cs typeface="Times New Roman" pitchFamily="18" charset="0"/>
              </a:rPr>
              <a:t>/ </a:t>
            </a:r>
            <a:r>
              <a:rPr lang="vi-VN" sz="4000" i="1" dirty="0">
                <a:latin typeface="Times New Roman" pitchFamily="18" charset="0"/>
                <a:cs typeface="Times New Roman" pitchFamily="18" charset="0"/>
              </a:rPr>
              <a:t>như tiếng hát xa,</a:t>
            </a:r>
            <a:br>
              <a:rPr lang="vi-VN" sz="4000" i="1" dirty="0">
                <a:latin typeface="Times New Roman" pitchFamily="18" charset="0"/>
                <a:cs typeface="Times New Roman" pitchFamily="18" charset="0"/>
              </a:rPr>
            </a:br>
            <a:r>
              <a:rPr lang="vi-VN" sz="4000" i="1" dirty="0">
                <a:latin typeface="Times New Roman" pitchFamily="18" charset="0"/>
                <a:cs typeface="Times New Roman" pitchFamily="18" charset="0"/>
              </a:rPr>
              <a:t>Trăng lồng cổ thụ,</a:t>
            </a:r>
            <a:r>
              <a:rPr lang="en-US" sz="4000" i="1" dirty="0">
                <a:latin typeface="Times New Roman" pitchFamily="18" charset="0"/>
                <a:cs typeface="Times New Roman" pitchFamily="18" charset="0"/>
              </a:rPr>
              <a:t> /</a:t>
            </a:r>
            <a:r>
              <a:rPr lang="vi-VN" sz="4000" i="1" dirty="0">
                <a:latin typeface="Times New Roman" pitchFamily="18" charset="0"/>
                <a:cs typeface="Times New Roman" pitchFamily="18" charset="0"/>
              </a:rPr>
              <a:t> bóng lồng hoa.</a:t>
            </a:r>
            <a:br>
              <a:rPr lang="vi-VN" sz="4000" i="1" dirty="0">
                <a:latin typeface="Times New Roman" pitchFamily="18" charset="0"/>
                <a:cs typeface="Times New Roman" pitchFamily="18" charset="0"/>
              </a:rPr>
            </a:br>
            <a:r>
              <a:rPr lang="vi-VN" sz="4000" i="1" dirty="0">
                <a:latin typeface="Times New Roman" pitchFamily="18" charset="0"/>
                <a:cs typeface="Times New Roman" pitchFamily="18" charset="0"/>
              </a:rPr>
              <a:t>Cảnh khuya như vẽ</a:t>
            </a:r>
            <a:r>
              <a:rPr lang="en-US" sz="4000" i="1" dirty="0">
                <a:latin typeface="Times New Roman" pitchFamily="18" charset="0"/>
                <a:cs typeface="Times New Roman" pitchFamily="18" charset="0"/>
              </a:rPr>
              <a:t>/</a:t>
            </a:r>
            <a:r>
              <a:rPr lang="vi-VN" sz="4000" i="1" dirty="0">
                <a:latin typeface="Times New Roman" pitchFamily="18" charset="0"/>
                <a:cs typeface="Times New Roman" pitchFamily="18" charset="0"/>
              </a:rPr>
              <a:t> người chưa ngủ,</a:t>
            </a:r>
            <a:br>
              <a:rPr lang="vi-VN" sz="4000" i="1" dirty="0">
                <a:latin typeface="Times New Roman" pitchFamily="18" charset="0"/>
                <a:cs typeface="Times New Roman" pitchFamily="18" charset="0"/>
              </a:rPr>
            </a:br>
            <a:r>
              <a:rPr lang="vi-VN" sz="4000" i="1" dirty="0">
                <a:latin typeface="Times New Roman" pitchFamily="18" charset="0"/>
                <a:cs typeface="Times New Roman" pitchFamily="18" charset="0"/>
              </a:rPr>
              <a:t>Chưa ngủ </a:t>
            </a:r>
            <a:r>
              <a:rPr lang="en-US" sz="4000" i="1" dirty="0">
                <a:latin typeface="Times New Roman" pitchFamily="18" charset="0"/>
                <a:cs typeface="Times New Roman" pitchFamily="18" charset="0"/>
              </a:rPr>
              <a:t>/ </a:t>
            </a:r>
            <a:r>
              <a:rPr lang="vi-VN" sz="4000" i="1" dirty="0">
                <a:latin typeface="Times New Roman" pitchFamily="18" charset="0"/>
                <a:cs typeface="Times New Roman" pitchFamily="18" charset="0"/>
              </a:rPr>
              <a:t>vì lo nỗi nước nhà.</a:t>
            </a:r>
            <a:endParaRPr lang="en-US" sz="4000" i="1" dirty="0">
              <a:latin typeface="Times New Roman" pitchFamily="18" charset="0"/>
              <a:cs typeface="Times New Roman" pitchFamily="18" charset="0"/>
            </a:endParaRPr>
          </a:p>
        </p:txBody>
      </p:sp>
    </p:spTree>
    <p:extLst>
      <p:ext uri="{BB962C8B-B14F-4D97-AF65-F5344CB8AC3E}">
        <p14:creationId xmlns:p14="http://schemas.microsoft.com/office/powerpoint/2010/main" val="38619956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strips(downLeft)">
                                      <p:cBhvr>
                                        <p:cTn id="19" dur="500"/>
                                        <p:tgtEl>
                                          <p:spTgt spid="22"/>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trips(down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descr="Blue tissue paper"/>
          <p:cNvSpPr>
            <a:spLocks noChangeArrowheads="1"/>
          </p:cNvSpPr>
          <p:nvPr/>
        </p:nvSpPr>
        <p:spPr bwMode="auto">
          <a:xfrm>
            <a:off x="0" y="0"/>
            <a:ext cx="7924800" cy="6324600"/>
          </a:xfrm>
          <a:prstGeom prst="roundRect">
            <a:avLst>
              <a:gd name="adj" fmla="val 16667"/>
            </a:avLst>
          </a:prstGeom>
          <a:blipFill dpi="0" rotWithShape="1">
            <a:blip r:embed="rId2"/>
            <a:srcRect/>
            <a:tile tx="0" ty="0" sx="100000" sy="100000" flip="none" algn="tl"/>
          </a:blipFill>
          <a:ln w="28575">
            <a:solidFill>
              <a:srgbClr val="FF0000"/>
            </a:solidFill>
            <a:round/>
            <a:headEnd/>
            <a:tailEnd/>
          </a:ln>
          <a:effectLst/>
        </p:spPr>
        <p:txBody>
          <a:bodyPr wrap="none" anchor="ctr"/>
          <a:lstStyle/>
          <a:p>
            <a:pPr algn="ctr"/>
            <a:r>
              <a:rPr lang="en-US">
                <a:latin typeface="Arial" charset="0"/>
              </a:rPr>
              <a:t>       </a:t>
            </a:r>
          </a:p>
        </p:txBody>
      </p:sp>
      <p:sp>
        <p:nvSpPr>
          <p:cNvPr id="11266" name="Title 1"/>
          <p:cNvSpPr>
            <a:spLocks noGrp="1"/>
          </p:cNvSpPr>
          <p:nvPr>
            <p:ph type="title" idx="4294967295"/>
          </p:nvPr>
        </p:nvSpPr>
        <p:spPr>
          <a:xfrm>
            <a:off x="1117600" y="457200"/>
            <a:ext cx="6807200" cy="1143000"/>
          </a:xfrm>
        </p:spPr>
        <p:txBody>
          <a:bodyPr anchor="b"/>
          <a:lstStyle/>
          <a:p>
            <a:r>
              <a:rPr lang="en-US" sz="4000" b="1" dirty="0">
                <a:solidFill>
                  <a:srgbClr val="FF0000"/>
                </a:solidFill>
                <a:latin typeface="Times New Roman" pitchFamily="18" charset="0"/>
              </a:rPr>
              <a:t>1. </a:t>
            </a:r>
            <a:r>
              <a:rPr lang="en-US" sz="4000" b="1" dirty="0" err="1">
                <a:solidFill>
                  <a:srgbClr val="FF0000"/>
                </a:solidFill>
                <a:latin typeface="Times New Roman" pitchFamily="18" charset="0"/>
              </a:rPr>
              <a:t>Hai</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câu</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thơ</a:t>
            </a:r>
            <a:r>
              <a:rPr lang="en-US" sz="4000" b="1" dirty="0">
                <a:solidFill>
                  <a:srgbClr val="FF0000"/>
                </a:solidFill>
                <a:latin typeface="Times New Roman" pitchFamily="18" charset="0"/>
              </a:rPr>
              <a:t> </a:t>
            </a:r>
            <a:r>
              <a:rPr lang="en-US" sz="4000" b="1" dirty="0" err="1">
                <a:solidFill>
                  <a:srgbClr val="FF0000"/>
                </a:solidFill>
                <a:latin typeface="Times New Roman" pitchFamily="18" charset="0"/>
              </a:rPr>
              <a:t>đầu</a:t>
            </a:r>
            <a:r>
              <a:rPr lang="en-US" sz="4000" b="1" dirty="0">
                <a:solidFill>
                  <a:srgbClr val="FF0000"/>
                </a:solidFill>
                <a:latin typeface="Times New Roman" pitchFamily="18" charset="0"/>
              </a:rPr>
              <a:t>:</a:t>
            </a:r>
          </a:p>
        </p:txBody>
      </p:sp>
      <p:pic>
        <p:nvPicPr>
          <p:cNvPr id="4" name="imgb" descr="Suoi_Con_Son1"/>
          <p:cNvPicPr>
            <a:picLocks noChangeAspect="1" noChangeArrowheads="1"/>
          </p:cNvPicPr>
          <p:nvPr/>
        </p:nvPicPr>
        <p:blipFill>
          <a:blip r:embed="rId3"/>
          <a:srcRect/>
          <a:stretch>
            <a:fillRect/>
          </a:stretch>
        </p:blipFill>
        <p:spPr bwMode="auto">
          <a:xfrm>
            <a:off x="8513233" y="457200"/>
            <a:ext cx="3439584" cy="2743200"/>
          </a:xfrm>
          <a:prstGeom prst="rect">
            <a:avLst/>
          </a:prstGeom>
          <a:noFill/>
          <a:ln w="9525">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5" descr="CAUF41QZ"/>
          <p:cNvPicPr>
            <a:picLocks noChangeAspect="1" noChangeArrowheads="1"/>
          </p:cNvPicPr>
          <p:nvPr/>
        </p:nvPicPr>
        <p:blipFill>
          <a:blip r:embed="rId4"/>
          <a:srcRect/>
          <a:stretch>
            <a:fillRect/>
          </a:stretch>
        </p:blipFill>
        <p:spPr bwMode="auto">
          <a:xfrm>
            <a:off x="8513233" y="3733800"/>
            <a:ext cx="3439584" cy="2667000"/>
          </a:xfrm>
          <a:prstGeom prst="rect">
            <a:avLst/>
          </a:prstGeom>
          <a:noFill/>
          <a:ln w="9525">
            <a:solidFill>
              <a:schemeClr val="accent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203200" y="1981201"/>
            <a:ext cx="8094133"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sz="3200" b="1" dirty="0" err="1">
                <a:solidFill>
                  <a:srgbClr val="FF0000"/>
                </a:solidFill>
                <a:latin typeface="Times New Roman" pitchFamily="18" charset="0"/>
                <a:cs typeface="Times New Roman" pitchFamily="18" charset="0"/>
              </a:rPr>
              <a:t>Tiếng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suối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như</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tiếng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xa</a:t>
            </a:r>
            <a:r>
              <a:rPr lang="en-US" sz="3200" b="1" dirty="0">
                <a:solidFill>
                  <a:srgbClr val="FF0000"/>
                </a:solidFill>
                <a:latin typeface="Times New Roman" pitchFamily="18" charset="0"/>
                <a:cs typeface="Times New Roman" pitchFamily="18" charset="0"/>
              </a:rPr>
              <a:t>,</a:t>
            </a:r>
          </a:p>
          <a:p>
            <a:pPr>
              <a:lnSpc>
                <a:spcPct val="150000"/>
              </a:lnSpc>
            </a:pPr>
            <a:r>
              <a:rPr lang="en-US" sz="3200" b="1" dirty="0" err="1">
                <a:solidFill>
                  <a:srgbClr val="FF0000"/>
                </a:solidFill>
                <a:latin typeface="Times New Roman" pitchFamily="18" charset="0"/>
                <a:cs typeface="Times New Roman" pitchFamily="18" charset="0"/>
              </a:rPr>
              <a:t>Trăng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lồng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cổ</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bóng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lồng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a:t>
            </a:r>
          </a:p>
          <a:p>
            <a:pPr>
              <a:lnSpc>
                <a:spcPct val="150000"/>
              </a:lnSpc>
            </a:pPr>
            <a:endParaRPr lang="en-US" sz="2800" b="1" dirty="0">
              <a:solidFill>
                <a:srgbClr val="FF0000"/>
              </a:solidFill>
              <a:latin typeface="Arial" charset="0"/>
            </a:endParaRPr>
          </a:p>
          <a:p>
            <a:endParaRPr lang="en-US" dirty="0">
              <a:solidFill>
                <a:srgbClr val="FF0000"/>
              </a:solidFill>
              <a:latin typeface="Arial" charset="0"/>
            </a:endParaRPr>
          </a:p>
        </p:txBody>
      </p:sp>
      <p:sp>
        <p:nvSpPr>
          <p:cNvPr id="12295" name="Date Placeholder 1"/>
          <p:cNvSpPr txBox="1">
            <a:spLocks noGrp="1"/>
          </p:cNvSpPr>
          <p:nvPr/>
        </p:nvSpPr>
        <p:spPr bwMode="auto">
          <a:xfrm>
            <a:off x="7620000" y="381001"/>
            <a:ext cx="2844800" cy="365125"/>
          </a:xfrm>
          <a:prstGeom prst="rect">
            <a:avLst/>
          </a:prstGeom>
          <a:noFill/>
          <a:ln w="9525">
            <a:noFill/>
            <a:miter lim="800000"/>
            <a:headEnd/>
            <a:tailEnd/>
          </a:ln>
        </p:spPr>
        <p:txBody>
          <a:bodyPr anchor="ctr"/>
          <a:lstStyle/>
          <a:p>
            <a:pPr algn="r"/>
            <a:endParaRPr lang="en-US" sz="1200">
              <a:solidFill>
                <a:srgbClr val="FEFEFE"/>
              </a:solidFill>
              <a:latin typeface="Arial" charset="0"/>
            </a:endParaRPr>
          </a:p>
        </p:txBody>
      </p:sp>
      <p:sp>
        <p:nvSpPr>
          <p:cNvPr id="12296" name="Line 8"/>
          <p:cNvSpPr>
            <a:spLocks noChangeShapeType="1"/>
          </p:cNvSpPr>
          <p:nvPr/>
        </p:nvSpPr>
        <p:spPr bwMode="auto">
          <a:xfrm>
            <a:off x="391886" y="2735943"/>
            <a:ext cx="2235200" cy="0"/>
          </a:xfrm>
          <a:prstGeom prst="line">
            <a:avLst/>
          </a:prstGeom>
          <a:noFill/>
          <a:ln w="28575">
            <a:solidFill>
              <a:schemeClr val="tx1"/>
            </a:solidFill>
            <a:round/>
            <a:headEnd/>
            <a:tailEnd/>
          </a:ln>
          <a:effectLst/>
        </p:spPr>
        <p:txBody>
          <a:bodyPr/>
          <a:lstStyle/>
          <a:p>
            <a:endParaRPr lang="en-US"/>
          </a:p>
        </p:txBody>
      </p:sp>
      <p:sp>
        <p:nvSpPr>
          <p:cNvPr id="12297" name="Line 9"/>
          <p:cNvSpPr>
            <a:spLocks noChangeShapeType="1"/>
          </p:cNvSpPr>
          <p:nvPr/>
        </p:nvSpPr>
        <p:spPr bwMode="auto">
          <a:xfrm flipV="1">
            <a:off x="3918858" y="2661194"/>
            <a:ext cx="2032000" cy="45719"/>
          </a:xfrm>
          <a:prstGeom prst="line">
            <a:avLst/>
          </a:prstGeom>
          <a:noFill/>
          <a:ln w="28575">
            <a:solidFill>
              <a:schemeClr val="tx1"/>
            </a:solidFill>
            <a:round/>
            <a:headEnd/>
            <a:tailEnd/>
          </a:ln>
          <a:effectLst/>
        </p:spPr>
        <p:txBody>
          <a:bodyPr/>
          <a:lstStyle/>
          <a:p>
            <a:endParaRPr lang="en-US"/>
          </a:p>
        </p:txBody>
      </p:sp>
      <p:sp>
        <p:nvSpPr>
          <p:cNvPr id="12298" name="Line 10"/>
          <p:cNvSpPr>
            <a:spLocks noChangeShapeType="1"/>
          </p:cNvSpPr>
          <p:nvPr/>
        </p:nvSpPr>
        <p:spPr bwMode="auto">
          <a:xfrm>
            <a:off x="348343" y="3334657"/>
            <a:ext cx="1016000" cy="0"/>
          </a:xfrm>
          <a:prstGeom prst="line">
            <a:avLst/>
          </a:prstGeom>
          <a:noFill/>
          <a:ln w="28575">
            <a:solidFill>
              <a:schemeClr val="tx1"/>
            </a:solidFill>
            <a:round/>
            <a:headEnd/>
            <a:tailEnd/>
          </a:ln>
          <a:effectLst/>
        </p:spPr>
        <p:txBody>
          <a:bodyPr/>
          <a:lstStyle/>
          <a:p>
            <a:endParaRPr lang="en-US"/>
          </a:p>
        </p:txBody>
      </p:sp>
      <p:sp>
        <p:nvSpPr>
          <p:cNvPr id="12299" name="Line 11"/>
          <p:cNvSpPr>
            <a:spLocks noChangeShapeType="1"/>
          </p:cNvSpPr>
          <p:nvPr/>
        </p:nvSpPr>
        <p:spPr bwMode="auto">
          <a:xfrm>
            <a:off x="2177143" y="3392714"/>
            <a:ext cx="1219200" cy="0"/>
          </a:xfrm>
          <a:prstGeom prst="line">
            <a:avLst/>
          </a:prstGeom>
          <a:noFill/>
          <a:ln w="28575">
            <a:solidFill>
              <a:schemeClr val="tx1"/>
            </a:solidFill>
            <a:round/>
            <a:headEnd/>
            <a:tailEnd/>
          </a:ln>
          <a:effectLst/>
        </p:spPr>
        <p:txBody>
          <a:bodyPr/>
          <a:lstStyle/>
          <a:p>
            <a:endParaRPr lang="en-US"/>
          </a:p>
        </p:txBody>
      </p:sp>
      <p:sp>
        <p:nvSpPr>
          <p:cNvPr id="12300" name="Line 12"/>
          <p:cNvSpPr>
            <a:spLocks noChangeShapeType="1"/>
          </p:cNvSpPr>
          <p:nvPr/>
        </p:nvSpPr>
        <p:spPr bwMode="auto">
          <a:xfrm>
            <a:off x="5123543" y="3392715"/>
            <a:ext cx="812800" cy="0"/>
          </a:xfrm>
          <a:prstGeom prst="line">
            <a:avLst/>
          </a:prstGeom>
          <a:noFill/>
          <a:ln w="28575">
            <a:solidFill>
              <a:schemeClr val="tx1"/>
            </a:solidFill>
            <a:round/>
            <a:headEnd/>
            <a:tailEnd/>
          </a:ln>
          <a:effectLst/>
        </p:spPr>
        <p:txBody>
          <a:bodyPr/>
          <a:lstStyle/>
          <a:p>
            <a:endParaRPr lang="en-US"/>
          </a:p>
        </p:txBody>
      </p:sp>
    </p:spTree>
    <p:extLst>
      <p:ext uri="{BB962C8B-B14F-4D97-AF65-F5344CB8AC3E}">
        <p14:creationId xmlns:p14="http://schemas.microsoft.com/office/powerpoint/2010/main" val="19831552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ircle(in)">
                                      <p:cBhvr>
                                        <p:cTn id="7" dur="5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500"/>
                                        <p:tgtEl>
                                          <p:spTgt spid="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12296"/>
                                        </p:tgtEl>
                                        <p:attrNameLst>
                                          <p:attrName>style.visibility</p:attrName>
                                        </p:attrNameLst>
                                      </p:cBhvr>
                                      <p:to>
                                        <p:strVal val="visible"/>
                                      </p:to>
                                    </p:set>
                                    <p:animEffect transition="in" filter="diamond(in)">
                                      <p:cBhvr>
                                        <p:cTn id="26" dur="2000"/>
                                        <p:tgtEl>
                                          <p:spTgt spid="1229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12297"/>
                                        </p:tgtEl>
                                        <p:attrNameLst>
                                          <p:attrName>style.visibility</p:attrName>
                                        </p:attrNameLst>
                                      </p:cBhvr>
                                      <p:to>
                                        <p:strVal val="visible"/>
                                      </p:to>
                                    </p:set>
                                    <p:animEffect transition="in" filter="diamond(in)">
                                      <p:cBhvr>
                                        <p:cTn id="31" dur="2000"/>
                                        <p:tgtEl>
                                          <p:spTgt spid="12297"/>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2298"/>
                                        </p:tgtEl>
                                        <p:attrNameLst>
                                          <p:attrName>style.visibility</p:attrName>
                                        </p:attrNameLst>
                                      </p:cBhvr>
                                      <p:to>
                                        <p:strVal val="visible"/>
                                      </p:to>
                                    </p:set>
                                    <p:animEffect transition="in" filter="box(in)">
                                      <p:cBhvr>
                                        <p:cTn id="36" dur="500"/>
                                        <p:tgtEl>
                                          <p:spTgt spid="12298"/>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12299"/>
                                        </p:tgtEl>
                                        <p:attrNameLst>
                                          <p:attrName>style.visibility</p:attrName>
                                        </p:attrNameLst>
                                      </p:cBhvr>
                                      <p:to>
                                        <p:strVal val="visible"/>
                                      </p:to>
                                    </p:set>
                                    <p:animEffect transition="in" filter="diamond(in)">
                                      <p:cBhvr>
                                        <p:cTn id="41" dur="2000"/>
                                        <p:tgtEl>
                                          <p:spTgt spid="12299"/>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12300"/>
                                        </p:tgtEl>
                                        <p:attrNameLst>
                                          <p:attrName>style.visibility</p:attrName>
                                        </p:attrNameLst>
                                      </p:cBhvr>
                                      <p:to>
                                        <p:strVal val="visible"/>
                                      </p:to>
                                    </p:set>
                                    <p:animEffect transition="in" filter="diamond(in)">
                                      <p:cBhvr>
                                        <p:cTn id="46" dur="20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7" grpId="0" build="allAtOnce"/>
      <p:bldP spid="12296" grpId="0" animBg="1"/>
      <p:bldP spid="12297" grpId="0" animBg="1"/>
      <p:bldP spid="12298" grpId="0" animBg="1"/>
      <p:bldP spid="12299" grpId="0" animBg="1"/>
      <p:bldP spid="1230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5457825" y="19050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0000"/>
                </a:solidFill>
                <a:ea typeface="Times New Roman" panose="02020603050405020304" pitchFamily="18" charset="0"/>
                <a:cs typeface="Arial" panose="020B0604020202020204" pitchFamily="34" charset="0"/>
              </a:rPr>
              <a:t>    </a:t>
            </a:r>
            <a:endParaRPr lang="en-US" altLang="en-US" sz="1800">
              <a:ea typeface="Times New Roman" panose="02020603050405020304" pitchFamily="18" charset="0"/>
              <a:cs typeface="Arial" panose="020B0604020202020204" pitchFamily="34" charset="0"/>
            </a:endParaRPr>
          </a:p>
        </p:txBody>
      </p:sp>
      <p:sp>
        <p:nvSpPr>
          <p:cNvPr id="5123" name="Rectangle 4"/>
          <p:cNvSpPr>
            <a:spLocks noChangeArrowheads="1"/>
          </p:cNvSpPr>
          <p:nvPr/>
        </p:nvSpPr>
        <p:spPr bwMode="auto">
          <a:xfrm>
            <a:off x="5457825" y="33909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0000"/>
                </a:solidFill>
                <a:ea typeface="Times New Roman" panose="02020603050405020304" pitchFamily="18" charset="0"/>
                <a:cs typeface="Arial" panose="020B0604020202020204" pitchFamily="34" charset="0"/>
              </a:rPr>
              <a:t>    </a:t>
            </a:r>
            <a:endParaRPr lang="en-US" altLang="en-US" sz="1800">
              <a:ea typeface="Times New Roman" panose="02020603050405020304" pitchFamily="18" charset="0"/>
              <a:cs typeface="Arial" panose="020B0604020202020204" pitchFamily="34" charset="0"/>
            </a:endParaRPr>
          </a:p>
        </p:txBody>
      </p:sp>
      <p:sp>
        <p:nvSpPr>
          <p:cNvPr id="5124" name="Rectangle 5"/>
          <p:cNvSpPr>
            <a:spLocks noChangeArrowheads="1"/>
          </p:cNvSpPr>
          <p:nvPr/>
        </p:nvSpPr>
        <p:spPr bwMode="auto">
          <a:xfrm>
            <a:off x="5457825" y="46482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 </a:t>
            </a:r>
            <a:endParaRPr lang="en-US" altLang="en-US" sz="1800"/>
          </a:p>
        </p:txBody>
      </p:sp>
      <p:sp>
        <p:nvSpPr>
          <p:cNvPr id="8198" name="Rectangle 6"/>
          <p:cNvSpPr>
            <a:spLocks noChangeArrowheads="1"/>
          </p:cNvSpPr>
          <p:nvPr/>
        </p:nvSpPr>
        <p:spPr bwMode="auto">
          <a:xfrm>
            <a:off x="1524000" y="0"/>
            <a:ext cx="9144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8000" b="1" dirty="0">
                <a:solidFill>
                  <a:srgbClr val="FF0000"/>
                </a:solidFill>
                <a:latin typeface="Times New Roman" panose="02020603050405020304" pitchFamily="18" charset="0"/>
                <a:cs typeface="Times New Roman" panose="02020603050405020304" pitchFamily="18" charset="0"/>
              </a:rPr>
              <a:t>  ? </a:t>
            </a:r>
            <a:r>
              <a:rPr lang="en-US" altLang="en-US" sz="8000" b="1" dirty="0" err="1">
                <a:solidFill>
                  <a:srgbClr val="FF0000"/>
                </a:solidFill>
                <a:latin typeface="Times New Roman" panose="02020603050405020304" pitchFamily="18" charset="0"/>
                <a:cs typeface="Times New Roman" panose="02020603050405020304" pitchFamily="18" charset="0"/>
              </a:rPr>
              <a:t>Hãy</a:t>
            </a:r>
            <a:r>
              <a:rPr lang="en-US" altLang="en-US" sz="8000" b="1" dirty="0">
                <a:solidFill>
                  <a:srgbClr val="FF0000"/>
                </a:solidFill>
                <a:latin typeface="Times New Roman" panose="02020603050405020304" pitchFamily="18" charset="0"/>
                <a:cs typeface="Times New Roman" panose="02020603050405020304" pitchFamily="18" charset="0"/>
              </a:rPr>
              <a:t> </a:t>
            </a:r>
            <a:r>
              <a:rPr lang="en-US" altLang="en-US" sz="8000" b="1" dirty="0" err="1">
                <a:solidFill>
                  <a:srgbClr val="FF0000"/>
                </a:solidFill>
                <a:latin typeface="Times New Roman" panose="02020603050405020304" pitchFamily="18" charset="0"/>
                <a:cs typeface="Times New Roman" panose="02020603050405020304" pitchFamily="18" charset="0"/>
              </a:rPr>
              <a:t>cho</a:t>
            </a:r>
            <a:r>
              <a:rPr lang="en-US" altLang="en-US" sz="8000" b="1" dirty="0">
                <a:solidFill>
                  <a:srgbClr val="FF0000"/>
                </a:solidFill>
                <a:latin typeface="Times New Roman" panose="02020603050405020304" pitchFamily="18" charset="0"/>
                <a:cs typeface="Times New Roman" panose="02020603050405020304" pitchFamily="18" charset="0"/>
              </a:rPr>
              <a:t> </a:t>
            </a:r>
            <a:r>
              <a:rPr lang="en-US" altLang="en-US" sz="8000" b="1" dirty="0" err="1">
                <a:solidFill>
                  <a:srgbClr val="FF0000"/>
                </a:solidFill>
                <a:latin typeface="Times New Roman" panose="02020603050405020304" pitchFamily="18" charset="0"/>
                <a:cs typeface="Times New Roman" panose="02020603050405020304" pitchFamily="18" charset="0"/>
              </a:rPr>
              <a:t>biết</a:t>
            </a:r>
            <a:r>
              <a:rPr lang="en-US" altLang="en-US" sz="8000" b="1" dirty="0">
                <a:solidFill>
                  <a:srgbClr val="FF0000"/>
                </a:solidFill>
                <a:latin typeface="Times New Roman" panose="02020603050405020304" pitchFamily="18" charset="0"/>
                <a:cs typeface="Times New Roman" panose="02020603050405020304" pitchFamily="18" charset="0"/>
              </a:rPr>
              <a:t> </a:t>
            </a:r>
            <a:r>
              <a:rPr lang="en-US" altLang="en-US" sz="8000" b="1" dirty="0" err="1">
                <a:solidFill>
                  <a:srgbClr val="FF0000"/>
                </a:solidFill>
                <a:latin typeface="Times New Roman" panose="02020603050405020304" pitchFamily="18" charset="0"/>
                <a:cs typeface="Times New Roman" panose="02020603050405020304" pitchFamily="18" charset="0"/>
              </a:rPr>
              <a:t>đây</a:t>
            </a:r>
            <a:r>
              <a:rPr lang="en-US" altLang="en-US" sz="8000" b="1" dirty="0">
                <a:solidFill>
                  <a:srgbClr val="FF0000"/>
                </a:solidFill>
                <a:latin typeface="Times New Roman" panose="02020603050405020304" pitchFamily="18" charset="0"/>
                <a:cs typeface="Times New Roman" panose="02020603050405020304" pitchFamily="18" charset="0"/>
              </a:rPr>
              <a:t> </a:t>
            </a:r>
            <a:r>
              <a:rPr lang="en-US" altLang="en-US" sz="8000" b="1" dirty="0" err="1">
                <a:solidFill>
                  <a:srgbClr val="FF0000"/>
                </a:solidFill>
                <a:latin typeface="Times New Roman" panose="02020603050405020304" pitchFamily="18" charset="0"/>
                <a:cs typeface="Times New Roman" panose="02020603050405020304" pitchFamily="18" charset="0"/>
              </a:rPr>
              <a:t>là</a:t>
            </a:r>
            <a:r>
              <a:rPr lang="en-US" altLang="en-US" sz="8000" b="1" dirty="0">
                <a:solidFill>
                  <a:srgbClr val="FF0000"/>
                </a:solidFill>
                <a:latin typeface="Times New Roman" panose="02020603050405020304" pitchFamily="18" charset="0"/>
                <a:cs typeface="Times New Roman" panose="02020603050405020304" pitchFamily="18" charset="0"/>
              </a:rPr>
              <a:t> </a:t>
            </a:r>
            <a:r>
              <a:rPr lang="en-US" altLang="en-US" sz="8000" b="1" dirty="0" err="1">
                <a:solidFill>
                  <a:srgbClr val="FF0000"/>
                </a:solidFill>
                <a:latin typeface="Times New Roman" panose="02020603050405020304" pitchFamily="18" charset="0"/>
                <a:cs typeface="Times New Roman" panose="02020603050405020304" pitchFamily="18" charset="0"/>
              </a:rPr>
              <a:t>ai</a:t>
            </a:r>
            <a:r>
              <a:rPr lang="en-US" altLang="en-US" sz="8000" b="1" dirty="0">
                <a:solidFill>
                  <a:srgbClr val="FF0000"/>
                </a:solidFill>
                <a:latin typeface="Times New Roman" panose="02020603050405020304" pitchFamily="18" charset="0"/>
                <a:cs typeface="Times New Roman" panose="02020603050405020304" pitchFamily="18" charset="0"/>
              </a:rPr>
              <a:t>? </a:t>
            </a:r>
            <a:r>
              <a:rPr lang="en-US" altLang="en-US" sz="8000" b="1" dirty="0" err="1">
                <a:solidFill>
                  <a:srgbClr val="FF0000"/>
                </a:solidFill>
                <a:latin typeface="Times New Roman" panose="02020603050405020304" pitchFamily="18" charset="0"/>
                <a:cs typeface="Times New Roman" panose="02020603050405020304" pitchFamily="18" charset="0"/>
              </a:rPr>
              <a:t>Nội</a:t>
            </a:r>
            <a:r>
              <a:rPr lang="en-US" altLang="en-US" sz="8000" b="1" dirty="0">
                <a:solidFill>
                  <a:srgbClr val="FF0000"/>
                </a:solidFill>
                <a:latin typeface="Times New Roman" panose="02020603050405020304" pitchFamily="18" charset="0"/>
                <a:cs typeface="Times New Roman" panose="02020603050405020304" pitchFamily="18" charset="0"/>
              </a:rPr>
              <a:t> dung </a:t>
            </a:r>
            <a:r>
              <a:rPr lang="en-US" altLang="en-US" sz="8000" b="1" dirty="0" err="1">
                <a:solidFill>
                  <a:srgbClr val="FF0000"/>
                </a:solidFill>
                <a:latin typeface="Times New Roman" panose="02020603050405020304" pitchFamily="18" charset="0"/>
                <a:cs typeface="Times New Roman" panose="02020603050405020304" pitchFamily="18" charset="0"/>
              </a:rPr>
              <a:t>các</a:t>
            </a:r>
            <a:r>
              <a:rPr lang="en-US" altLang="en-US" sz="8000" b="1" dirty="0">
                <a:solidFill>
                  <a:srgbClr val="FF0000"/>
                </a:solidFill>
                <a:latin typeface="Times New Roman" panose="02020603050405020304" pitchFamily="18" charset="0"/>
                <a:cs typeface="Times New Roman" panose="02020603050405020304" pitchFamily="18" charset="0"/>
              </a:rPr>
              <a:t> </a:t>
            </a:r>
            <a:r>
              <a:rPr lang="en-US" altLang="en-US" sz="8000" b="1" dirty="0" err="1">
                <a:solidFill>
                  <a:srgbClr val="FF0000"/>
                </a:solidFill>
                <a:latin typeface="Times New Roman" panose="02020603050405020304" pitchFamily="18" charset="0"/>
                <a:cs typeface="Times New Roman" panose="02020603050405020304" pitchFamily="18" charset="0"/>
              </a:rPr>
              <a:t>bức</a:t>
            </a:r>
            <a:r>
              <a:rPr lang="en-US" altLang="en-US" sz="8000" b="1" dirty="0">
                <a:solidFill>
                  <a:srgbClr val="FF0000"/>
                </a:solidFill>
                <a:latin typeface="Times New Roman" panose="02020603050405020304" pitchFamily="18" charset="0"/>
                <a:cs typeface="Times New Roman" panose="02020603050405020304" pitchFamily="18" charset="0"/>
              </a:rPr>
              <a:t> </a:t>
            </a:r>
            <a:r>
              <a:rPr lang="en-US" altLang="en-US" sz="8000" b="1" dirty="0" err="1">
                <a:solidFill>
                  <a:srgbClr val="FF0000"/>
                </a:solidFill>
                <a:latin typeface="Times New Roman" panose="02020603050405020304" pitchFamily="18" charset="0"/>
                <a:cs typeface="Times New Roman" panose="02020603050405020304" pitchFamily="18" charset="0"/>
              </a:rPr>
              <a:t>ảnh</a:t>
            </a:r>
            <a:r>
              <a:rPr lang="en-US" altLang="en-US" sz="8000" b="1" dirty="0">
                <a:solidFill>
                  <a:srgbClr val="FF0000"/>
                </a:solidFill>
                <a:latin typeface="Times New Roman" panose="02020603050405020304" pitchFamily="18" charset="0"/>
                <a:cs typeface="Times New Roman" panose="02020603050405020304" pitchFamily="18" charset="0"/>
              </a:rPr>
              <a:t> </a:t>
            </a:r>
            <a:r>
              <a:rPr lang="en-US" altLang="en-US" sz="8000" b="1" dirty="0" err="1">
                <a:solidFill>
                  <a:srgbClr val="FF0000"/>
                </a:solidFill>
                <a:latin typeface="Times New Roman" panose="02020603050405020304" pitchFamily="18" charset="0"/>
                <a:cs typeface="Times New Roman" panose="02020603050405020304" pitchFamily="18" charset="0"/>
              </a:rPr>
              <a:t>nói</a:t>
            </a:r>
            <a:r>
              <a:rPr lang="en-US" altLang="en-US" sz="8000" b="1" dirty="0">
                <a:solidFill>
                  <a:srgbClr val="FF0000"/>
                </a:solidFill>
                <a:latin typeface="Times New Roman" panose="02020603050405020304" pitchFamily="18" charset="0"/>
                <a:cs typeface="Times New Roman" panose="02020603050405020304" pitchFamily="18" charset="0"/>
              </a:rPr>
              <a:t> </a:t>
            </a:r>
            <a:r>
              <a:rPr lang="en-US" altLang="en-US" sz="8000" b="1" dirty="0" err="1">
                <a:solidFill>
                  <a:srgbClr val="FF0000"/>
                </a:solidFill>
                <a:latin typeface="Times New Roman" panose="02020603050405020304" pitchFamily="18" charset="0"/>
                <a:cs typeface="Times New Roman" panose="02020603050405020304" pitchFamily="18" charset="0"/>
              </a:rPr>
              <a:t>về</a:t>
            </a:r>
            <a:r>
              <a:rPr lang="en-US" altLang="en-US" sz="8000" b="1" dirty="0">
                <a:solidFill>
                  <a:srgbClr val="FF0000"/>
                </a:solidFill>
                <a:latin typeface="Times New Roman" panose="02020603050405020304" pitchFamily="18" charset="0"/>
                <a:cs typeface="Times New Roman" panose="02020603050405020304" pitchFamily="18" charset="0"/>
              </a:rPr>
              <a:t> </a:t>
            </a:r>
            <a:r>
              <a:rPr lang="en-US" altLang="en-US" sz="8000" b="1" dirty="0" err="1">
                <a:solidFill>
                  <a:srgbClr val="FF0000"/>
                </a:solidFill>
                <a:latin typeface="Times New Roman" panose="02020603050405020304" pitchFamily="18" charset="0"/>
                <a:cs typeface="Times New Roman" panose="02020603050405020304" pitchFamily="18" charset="0"/>
              </a:rPr>
              <a:t>hoạt</a:t>
            </a:r>
            <a:r>
              <a:rPr lang="en-US" altLang="en-US" sz="8000" b="1" dirty="0">
                <a:solidFill>
                  <a:srgbClr val="FF0000"/>
                </a:solidFill>
                <a:latin typeface="Times New Roman" panose="02020603050405020304" pitchFamily="18" charset="0"/>
                <a:cs typeface="Times New Roman" panose="02020603050405020304" pitchFamily="18" charset="0"/>
              </a:rPr>
              <a:t> </a:t>
            </a:r>
            <a:r>
              <a:rPr lang="en-US" altLang="en-US" sz="8000" b="1" dirty="0" err="1">
                <a:solidFill>
                  <a:srgbClr val="FF0000"/>
                </a:solidFill>
                <a:latin typeface="Times New Roman" panose="02020603050405020304" pitchFamily="18" charset="0"/>
                <a:cs typeface="Times New Roman" panose="02020603050405020304" pitchFamily="18" charset="0"/>
              </a:rPr>
              <a:t>động</a:t>
            </a:r>
            <a:r>
              <a:rPr lang="en-US" altLang="en-US" sz="8000" b="1" dirty="0">
                <a:solidFill>
                  <a:srgbClr val="FF0000"/>
                </a:solidFill>
                <a:latin typeface="Times New Roman" panose="02020603050405020304" pitchFamily="18" charset="0"/>
                <a:cs typeface="Times New Roman" panose="02020603050405020304" pitchFamily="18" charset="0"/>
              </a:rPr>
              <a:t> </a:t>
            </a:r>
            <a:r>
              <a:rPr lang="en-US" altLang="en-US" sz="8000" b="1" dirty="0" err="1">
                <a:solidFill>
                  <a:srgbClr val="FF0000"/>
                </a:solidFill>
                <a:latin typeface="Times New Roman" panose="02020603050405020304" pitchFamily="18" charset="0"/>
                <a:cs typeface="Times New Roman" panose="02020603050405020304" pitchFamily="18" charset="0"/>
              </a:rPr>
              <a:t>gì</a:t>
            </a:r>
            <a:r>
              <a:rPr lang="en-US" altLang="en-US" sz="8000" b="1" dirty="0">
                <a:solidFill>
                  <a:srgbClr val="FF0000"/>
                </a:solidFill>
                <a:latin typeface="Times New Roman" panose="02020603050405020304" pitchFamily="18" charset="0"/>
                <a:cs typeface="Times New Roman" panose="02020603050405020304" pitchFamily="18" charset="0"/>
              </a:rPr>
              <a:t> </a:t>
            </a:r>
            <a:r>
              <a:rPr lang="en-US" altLang="en-US" sz="8000" b="1" dirty="0" err="1">
                <a:solidFill>
                  <a:srgbClr val="FF0000"/>
                </a:solidFill>
                <a:latin typeface="Times New Roman" panose="02020603050405020304" pitchFamily="18" charset="0"/>
                <a:cs typeface="Times New Roman" panose="02020603050405020304" pitchFamily="18" charset="0"/>
              </a:rPr>
              <a:t>của</a:t>
            </a:r>
            <a:r>
              <a:rPr lang="en-US" altLang="en-US" sz="8000" b="1" dirty="0">
                <a:solidFill>
                  <a:srgbClr val="FF0000"/>
                </a:solidFill>
                <a:latin typeface="Times New Roman" panose="02020603050405020304" pitchFamily="18" charset="0"/>
                <a:cs typeface="Times New Roman" panose="02020603050405020304" pitchFamily="18" charset="0"/>
              </a:rPr>
              <a:t> </a:t>
            </a:r>
            <a:r>
              <a:rPr lang="en-US" altLang="en-US" sz="8000" b="1" dirty="0" err="1">
                <a:solidFill>
                  <a:srgbClr val="FF0000"/>
                </a:solidFill>
                <a:latin typeface="Times New Roman" panose="02020603050405020304" pitchFamily="18" charset="0"/>
                <a:cs typeface="Times New Roman" panose="02020603050405020304" pitchFamily="18" charset="0"/>
              </a:rPr>
              <a:t>người</a:t>
            </a:r>
            <a:r>
              <a:rPr lang="en-US" altLang="en-US" sz="8000" b="1" dirty="0">
                <a:solidFill>
                  <a:srgbClr val="FF0000"/>
                </a:solidFill>
                <a:latin typeface="Times New Roman" panose="02020603050405020304" pitchFamily="18" charset="0"/>
                <a:cs typeface="Times New Roman" panose="02020603050405020304" pitchFamily="18" charset="0"/>
              </a:rPr>
              <a:t> </a:t>
            </a:r>
            <a:r>
              <a:rPr lang="en-US" altLang="en-US" sz="8000" b="1" dirty="0" err="1">
                <a:solidFill>
                  <a:srgbClr val="FF0000"/>
                </a:solidFill>
                <a:latin typeface="Times New Roman" panose="02020603050405020304" pitchFamily="18" charset="0"/>
                <a:cs typeface="Times New Roman" panose="02020603050405020304" pitchFamily="18" charset="0"/>
              </a:rPr>
              <a:t>đó</a:t>
            </a:r>
            <a:r>
              <a:rPr lang="en-US" altLang="en-US" sz="8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98550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8">
                                            <p:txEl>
                                              <p:pRg st="0" end="0"/>
                                            </p:txEl>
                                          </p:spTgt>
                                        </p:tgtEl>
                                        <p:attrNameLst>
                                          <p:attrName>style.visibility</p:attrName>
                                        </p:attrNameLst>
                                      </p:cBhvr>
                                      <p:to>
                                        <p:strVal val="visible"/>
                                      </p:to>
                                    </p:set>
                                    <p:animEffect transition="in" filter="blinds(horizontal)">
                                      <p:cBhvr>
                                        <p:cTn id="7" dur="500"/>
                                        <p:tgtEl>
                                          <p:spTgt spid="81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529" y="94199"/>
            <a:ext cx="12193057" cy="6669602"/>
          </a:xfrm>
          <a:prstGeom prst="rect">
            <a:avLst/>
          </a:prstGeom>
        </p:spPr>
      </p:pic>
      <p:sp>
        <p:nvSpPr>
          <p:cNvPr id="16" name="Line 19"/>
          <p:cNvSpPr>
            <a:spLocks noChangeShapeType="1"/>
          </p:cNvSpPr>
          <p:nvPr/>
        </p:nvSpPr>
        <p:spPr bwMode="auto">
          <a:xfrm>
            <a:off x="6234110" y="1828147"/>
            <a:ext cx="2871789" cy="711854"/>
          </a:xfrm>
          <a:prstGeom prst="line">
            <a:avLst/>
          </a:prstGeom>
          <a:noFill/>
          <a:ln w="3810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4" name="Text Box 7"/>
          <p:cNvSpPr txBox="1">
            <a:spLocks noChangeArrowheads="1"/>
          </p:cNvSpPr>
          <p:nvPr/>
        </p:nvSpPr>
        <p:spPr bwMode="auto">
          <a:xfrm>
            <a:off x="1981200" y="2362200"/>
            <a:ext cx="2743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50000"/>
              </a:spcBef>
              <a:spcAft>
                <a:spcPct val="0"/>
              </a:spcAft>
            </a:pPr>
            <a:endParaRPr lang="en-US" altLang="en-US" sz="2800">
              <a:solidFill>
                <a:prstClr val="black"/>
              </a:solidFill>
              <a:latin typeface=".VnArial Narrow" panose="020B7200000000000000" pitchFamily="34" charset="0"/>
            </a:endParaRPr>
          </a:p>
        </p:txBody>
      </p:sp>
      <p:sp>
        <p:nvSpPr>
          <p:cNvPr id="5" name="Text Box 8"/>
          <p:cNvSpPr txBox="1">
            <a:spLocks noChangeArrowheads="1"/>
          </p:cNvSpPr>
          <p:nvPr/>
        </p:nvSpPr>
        <p:spPr bwMode="auto">
          <a:xfrm>
            <a:off x="1017677" y="2479235"/>
            <a:ext cx="4091542" cy="528638"/>
          </a:xfrm>
          <a:prstGeom prst="rect">
            <a:avLst/>
          </a:prstGeom>
          <a:solidFill>
            <a:schemeClr val="accent5">
              <a:lumMod val="40000"/>
              <a:lumOff val="60000"/>
            </a:schemeClr>
          </a:solidFill>
          <a:ln w="9525">
            <a:no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Âm</a:t>
            </a:r>
            <a:r>
              <a:rPr kumimoji="0" lang="en-US" altLang="en-US"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thanh</a:t>
            </a:r>
            <a:r>
              <a:rPr kumimoji="0" lang="en-US" altLang="en-US"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6" name="Text Box 9"/>
          <p:cNvSpPr txBox="1">
            <a:spLocks noChangeArrowheads="1"/>
          </p:cNvSpPr>
          <p:nvPr/>
        </p:nvSpPr>
        <p:spPr bwMode="auto">
          <a:xfrm>
            <a:off x="6410325" y="2514273"/>
            <a:ext cx="4867275" cy="528637"/>
          </a:xfrm>
          <a:prstGeom prst="rect">
            <a:avLst/>
          </a:prstGeom>
          <a:solidFill>
            <a:schemeClr val="accent5">
              <a:lumMod val="40000"/>
              <a:lumOff val="60000"/>
            </a:schemeClr>
          </a:solidFill>
          <a:ln w="9525">
            <a:no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80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Cảnh</a:t>
            </a:r>
            <a:r>
              <a:rPr kumimoji="0" lang="en-US" altLang="en-US"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vật</a:t>
            </a:r>
            <a:r>
              <a:rPr kumimoji="0" lang="en-US" altLang="en-US"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7" name="Text Box 10"/>
          <p:cNvSpPr txBox="1">
            <a:spLocks noChangeArrowheads="1"/>
          </p:cNvSpPr>
          <p:nvPr/>
        </p:nvSpPr>
        <p:spPr bwMode="auto">
          <a:xfrm>
            <a:off x="3116266" y="3230563"/>
            <a:ext cx="1943100" cy="523220"/>
          </a:xfrm>
          <a:prstGeom prst="rect">
            <a:avLst/>
          </a:prstGeom>
          <a:solidFill>
            <a:schemeClr val="bg1">
              <a:alpha val="73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50000"/>
              </a:spcBef>
              <a:spcAft>
                <a:spcPct val="0"/>
              </a:spcAft>
            </a:pPr>
            <a:r>
              <a:rPr lang="en-US" altLang="en-US" sz="2800" b="1" dirty="0">
                <a:solidFill>
                  <a:srgbClr val="C00000"/>
                </a:solidFill>
                <a:latin typeface="Times New Roman" panose="02020603050405020304" pitchFamily="18" charset="0"/>
                <a:cs typeface="Times New Roman" panose="02020603050405020304" pitchFamily="18" charset="0"/>
              </a:rPr>
              <a:t>So </a:t>
            </a:r>
            <a:r>
              <a:rPr lang="en-US" altLang="en-US" sz="2800" b="1" dirty="0" err="1">
                <a:solidFill>
                  <a:srgbClr val="C00000"/>
                </a:solidFill>
                <a:latin typeface="Times New Roman" panose="02020603050405020304" pitchFamily="18" charset="0"/>
                <a:cs typeface="Times New Roman" panose="02020603050405020304" pitchFamily="18" charset="0"/>
              </a:rPr>
              <a:t>sánh</a:t>
            </a:r>
            <a:endParaRPr lang="en-US" altLang="en-US" sz="2800" b="1" dirty="0">
              <a:solidFill>
                <a:srgbClr val="C00000"/>
              </a:solidFill>
              <a:latin typeface="Times New Roman" panose="02020603050405020304" pitchFamily="18" charset="0"/>
              <a:cs typeface="Times New Roman" panose="02020603050405020304" pitchFamily="18" charset="0"/>
            </a:endParaRPr>
          </a:p>
        </p:txBody>
      </p:sp>
      <p:sp>
        <p:nvSpPr>
          <p:cNvPr id="8" name="Line 11"/>
          <p:cNvSpPr>
            <a:spLocks noChangeShapeType="1"/>
          </p:cNvSpPr>
          <p:nvPr/>
        </p:nvSpPr>
        <p:spPr bwMode="auto">
          <a:xfrm>
            <a:off x="2889073" y="3042910"/>
            <a:ext cx="0" cy="1113165"/>
          </a:xfrm>
          <a:prstGeom prst="line">
            <a:avLst/>
          </a:prstGeom>
          <a:noFill/>
          <a:ln w="5715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9" name="Text Box 12"/>
          <p:cNvSpPr txBox="1">
            <a:spLocks noChangeArrowheads="1"/>
          </p:cNvSpPr>
          <p:nvPr/>
        </p:nvSpPr>
        <p:spPr bwMode="auto">
          <a:xfrm>
            <a:off x="971549" y="4156075"/>
            <a:ext cx="4429125" cy="954107"/>
          </a:xfrm>
          <a:prstGeom prst="rect">
            <a:avLst/>
          </a:prstGeom>
          <a:solidFill>
            <a:schemeClr val="accent2">
              <a:lumMod val="20000"/>
              <a:lumOff val="80000"/>
            </a:schemeClr>
          </a:solidFill>
          <a:ln w="9525">
            <a:no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0" lang="en-US" altLang="en-US" sz="280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Âm</a:t>
            </a:r>
            <a:r>
              <a:rPr kumimoji="0" lang="en-US" altLang="en-US"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thanh</a:t>
            </a:r>
            <a:r>
              <a:rPr kumimoji="0" lang="en-US" altLang="en-US"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altLang="en-US"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trẻo</a:t>
            </a:r>
            <a:r>
              <a:rPr kumimoji="0" lang="en-US" altLang="en-US"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êm</a:t>
            </a:r>
            <a:r>
              <a:rPr kumimoji="0" lang="en-US" altLang="en-US"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nhẹ</a:t>
            </a:r>
            <a:r>
              <a:rPr kumimoji="0" lang="en-US" altLang="en-US"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vang</a:t>
            </a:r>
            <a:r>
              <a:rPr kumimoji="0" lang="en-US" altLang="en-US"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xa</a:t>
            </a:r>
            <a:r>
              <a:rPr kumimoji="0" lang="en-US" altLang="en-US"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giàu</a:t>
            </a:r>
            <a:r>
              <a:rPr kumimoji="0" lang="en-US" altLang="en-US" sz="280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sức</a:t>
            </a:r>
            <a:r>
              <a:rPr kumimoji="0" lang="en-US" altLang="en-US" sz="280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sống</a:t>
            </a:r>
            <a:r>
              <a:rPr kumimoji="0" lang="en-US" altLang="en-US"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10" name="Text Box 13"/>
          <p:cNvSpPr txBox="1">
            <a:spLocks noChangeArrowheads="1"/>
          </p:cNvSpPr>
          <p:nvPr/>
        </p:nvSpPr>
        <p:spPr bwMode="auto">
          <a:xfrm>
            <a:off x="8959846" y="3113088"/>
            <a:ext cx="2476499" cy="954107"/>
          </a:xfrm>
          <a:prstGeom prst="rect">
            <a:avLst/>
          </a:prstGeom>
          <a:solidFill>
            <a:schemeClr val="bg1">
              <a:alpha val="73000"/>
            </a:schemeClr>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50000"/>
              </a:spcBef>
              <a:spcAft>
                <a:spcPct val="0"/>
              </a:spcAft>
            </a:pPr>
            <a:r>
              <a:rPr lang="en-US" altLang="en-US" sz="2800" b="1" dirty="0" err="1">
                <a:solidFill>
                  <a:srgbClr val="C00000"/>
                </a:solidFill>
                <a:latin typeface="Times New Roman" panose="02020603050405020304" pitchFamily="18" charset="0"/>
                <a:cs typeface="Times New Roman" panose="02020603050405020304" pitchFamily="18" charset="0"/>
              </a:rPr>
              <a:t>Điệp</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từ</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lồng</a:t>
            </a:r>
            <a:r>
              <a:rPr lang="en-US" altLang="en-US" sz="2800" b="1" dirty="0">
                <a:solidFill>
                  <a:srgbClr val="C00000"/>
                </a:solidFill>
                <a:latin typeface="Times New Roman" panose="02020603050405020304" pitchFamily="18" charset="0"/>
                <a:cs typeface="Times New Roman" panose="02020603050405020304" pitchFamily="18" charset="0"/>
              </a:rPr>
              <a:t> + </a:t>
            </a:r>
            <a:r>
              <a:rPr lang="en-US" altLang="en-US" sz="2800" b="1" dirty="0" err="1">
                <a:solidFill>
                  <a:srgbClr val="C00000"/>
                </a:solidFill>
                <a:latin typeface="Times New Roman" panose="02020603050405020304" pitchFamily="18" charset="0"/>
                <a:cs typeface="Times New Roman" panose="02020603050405020304" pitchFamily="18" charset="0"/>
              </a:rPr>
              <a:t>phép</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tiểu</a:t>
            </a:r>
            <a:r>
              <a:rPr lang="en-US" altLang="en-US" sz="2800" b="1" dirty="0">
                <a:solidFill>
                  <a:srgbClr val="C00000"/>
                </a:solidFill>
                <a:latin typeface="Times New Roman" panose="02020603050405020304" pitchFamily="18" charset="0"/>
                <a:cs typeface="Times New Roman" panose="02020603050405020304" pitchFamily="18" charset="0"/>
              </a:rPr>
              <a:t> </a:t>
            </a:r>
            <a:r>
              <a:rPr lang="en-US" altLang="en-US" sz="2800" b="1" dirty="0" err="1">
                <a:solidFill>
                  <a:srgbClr val="C00000"/>
                </a:solidFill>
                <a:latin typeface="Times New Roman" panose="02020603050405020304" pitchFamily="18" charset="0"/>
                <a:cs typeface="Times New Roman" panose="02020603050405020304" pitchFamily="18" charset="0"/>
              </a:rPr>
              <a:t>đối</a:t>
            </a:r>
            <a:endParaRPr lang="en-US" altLang="en-US" sz="2800" b="1" dirty="0">
              <a:solidFill>
                <a:srgbClr val="C00000"/>
              </a:solidFill>
              <a:latin typeface="Times New Roman" panose="02020603050405020304" pitchFamily="18" charset="0"/>
              <a:cs typeface="Times New Roman" panose="02020603050405020304" pitchFamily="18" charset="0"/>
            </a:endParaRPr>
          </a:p>
        </p:txBody>
      </p:sp>
      <p:sp>
        <p:nvSpPr>
          <p:cNvPr id="11" name="Text Box 14"/>
          <p:cNvSpPr txBox="1">
            <a:spLocks noChangeArrowheads="1"/>
          </p:cNvSpPr>
          <p:nvPr/>
        </p:nvSpPr>
        <p:spPr bwMode="auto">
          <a:xfrm>
            <a:off x="6410325" y="4181456"/>
            <a:ext cx="4881562" cy="1384995"/>
          </a:xfrm>
          <a:prstGeom prst="rect">
            <a:avLst/>
          </a:prstGeom>
          <a:solidFill>
            <a:schemeClr val="accent2">
              <a:lumMod val="20000"/>
              <a:lumOff val="80000"/>
            </a:schemeClr>
          </a:solidFill>
          <a:ln w="9525">
            <a:no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eaLnBrk="1" fontAlgn="base" latinLnBrk="0" hangingPunct="1">
              <a:lnSpc>
                <a:spcPct val="100000"/>
              </a:lnSpc>
              <a:spcAft>
                <a:spcPct val="0"/>
              </a:spcAft>
              <a:buClrTx/>
              <a:buSzTx/>
              <a:buFontTx/>
              <a:buNone/>
              <a:tabLst/>
              <a:defRPr/>
            </a:pPr>
            <a:r>
              <a:rPr kumimoji="0" lang="en-US" altLang="en-US" sz="280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Quấn</a:t>
            </a:r>
            <a:r>
              <a:rPr kumimoji="0" lang="en-US" altLang="en-US"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quýt</a:t>
            </a:r>
            <a:r>
              <a:rPr kumimoji="0" lang="en-US" altLang="en-US"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lung </a:t>
            </a:r>
            <a:r>
              <a:rPr kumimoji="0" lang="en-US" altLang="en-US" sz="280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linh</a:t>
            </a:r>
            <a:r>
              <a:rPr kumimoji="0" lang="en-US" altLang="en-US"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huyền</a:t>
            </a:r>
            <a:r>
              <a:rPr kumimoji="0" lang="en-US" altLang="en-US"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ảo</a:t>
            </a:r>
            <a:r>
              <a:rPr kumimoji="0" lang="en-US" altLang="en-US"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vừa</a:t>
            </a:r>
            <a:r>
              <a:rPr kumimoji="0" lang="en-US" altLang="en-US" sz="280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cổ</a:t>
            </a:r>
            <a:r>
              <a:rPr kumimoji="0" lang="en-US" altLang="en-US" sz="280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kính</a:t>
            </a:r>
            <a:r>
              <a:rPr kumimoji="0" lang="en-US" altLang="en-US" sz="280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vừa</a:t>
            </a:r>
            <a:r>
              <a:rPr kumimoji="0" lang="en-US" altLang="en-US" sz="280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trang</a:t>
            </a:r>
            <a:r>
              <a:rPr kumimoji="0" lang="en-US" altLang="en-US" sz="280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i="0" u="none" strike="noStrike" kern="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nghiêm</a:t>
            </a:r>
            <a:r>
              <a:rPr kumimoji="0" lang="en-US" altLang="en-US" sz="280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lang="en-US" altLang="en-US" sz="2800" kern="0" dirty="0">
              <a:solidFill>
                <a:prstClr val="black"/>
              </a:solidFill>
              <a:latin typeface="Times New Roman" panose="02020603050405020304" pitchFamily="18" charset="0"/>
              <a:cs typeface="Times New Roman" panose="02020603050405020304" pitchFamily="18" charset="0"/>
            </a:endParaRPr>
          </a:p>
          <a:p>
            <a:pPr marL="0" marR="0" lvl="0" indent="0" algn="ctr" defTabSz="914400" eaLnBrk="1" fontAlgn="base" latinLnBrk="0" hangingPunct="1">
              <a:lnSpc>
                <a:spcPct val="100000"/>
              </a:lnSpc>
              <a:spcAft>
                <a:spcPct val="0"/>
              </a:spcAft>
              <a:buClrTx/>
              <a:buSzTx/>
              <a:buFontTx/>
              <a:buNone/>
              <a:tabLst/>
              <a:defRPr/>
            </a:pPr>
            <a:endParaRPr kumimoji="0" lang="en-US" altLang="en-US" sz="280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Text Box 16"/>
          <p:cNvSpPr txBox="1">
            <a:spLocks noChangeArrowheads="1"/>
          </p:cNvSpPr>
          <p:nvPr/>
        </p:nvSpPr>
        <p:spPr bwMode="auto">
          <a:xfrm>
            <a:off x="2476500" y="1323182"/>
            <a:ext cx="7467600" cy="538162"/>
          </a:xfrm>
          <a:prstGeom prst="rect">
            <a:avLst/>
          </a:prstGeom>
          <a:solidFill>
            <a:schemeClr val="accent4">
              <a:lumMod val="40000"/>
              <a:lumOff val="60000"/>
            </a:schemeClr>
          </a:solidFill>
          <a:ln w="19050">
            <a:no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50000"/>
              </a:spcBef>
              <a:spcAft>
                <a:spcPct val="0"/>
              </a:spcAft>
            </a:pPr>
            <a:r>
              <a:rPr lang="en-US" altLang="en-US" sz="2800" b="1">
                <a:solidFill>
                  <a:prstClr val="black"/>
                </a:solidFill>
                <a:latin typeface="Times New Roman" panose="02020603050405020304" pitchFamily="18" charset="0"/>
                <a:cs typeface="Times New Roman" panose="02020603050405020304" pitchFamily="18" charset="0"/>
              </a:rPr>
              <a:t>Bức tranh cảnh khuya rừng Việt Bắc.</a:t>
            </a:r>
          </a:p>
        </p:txBody>
      </p:sp>
      <p:sp>
        <p:nvSpPr>
          <p:cNvPr id="14" name="Line 17"/>
          <p:cNvSpPr>
            <a:spLocks noChangeShapeType="1"/>
          </p:cNvSpPr>
          <p:nvPr/>
        </p:nvSpPr>
        <p:spPr bwMode="auto">
          <a:xfrm>
            <a:off x="8817767" y="3059424"/>
            <a:ext cx="2382" cy="1122032"/>
          </a:xfrm>
          <a:prstGeom prst="line">
            <a:avLst/>
          </a:prstGeom>
          <a:noFill/>
          <a:ln w="5715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5" name="Line 18"/>
          <p:cNvSpPr>
            <a:spLocks noChangeShapeType="1"/>
          </p:cNvSpPr>
          <p:nvPr/>
        </p:nvSpPr>
        <p:spPr bwMode="auto">
          <a:xfrm flipH="1">
            <a:off x="2933702" y="1858963"/>
            <a:ext cx="2800348" cy="655310"/>
          </a:xfrm>
          <a:prstGeom prst="line">
            <a:avLst/>
          </a:prstGeom>
          <a:noFill/>
          <a:ln w="38100">
            <a:solidFill>
              <a:sysClr val="windowText" lastClr="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Arial" panose="020B0604020202020204" pitchFamily="34" charset="0"/>
            </a:endParaRPr>
          </a:p>
        </p:txBody>
      </p:sp>
      <p:sp>
        <p:nvSpPr>
          <p:cNvPr id="18" name="Rectangle 21"/>
          <p:cNvSpPr>
            <a:spLocks noChangeArrowheads="1"/>
          </p:cNvSpPr>
          <p:nvPr/>
        </p:nvSpPr>
        <p:spPr bwMode="auto">
          <a:xfrm>
            <a:off x="3671888" y="128588"/>
            <a:ext cx="7467600" cy="9461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800" i="1">
                <a:solidFill>
                  <a:srgbClr val="C00000"/>
                </a:solidFill>
                <a:latin typeface="Times New Roman" panose="02020603050405020304" pitchFamily="18" charset="0"/>
                <a:cs typeface="Times New Roman" panose="02020603050405020304" pitchFamily="18" charset="0"/>
              </a:rPr>
              <a:t>Tiếng suối trong như tiếng hát xa,</a:t>
            </a:r>
          </a:p>
          <a:p>
            <a:pPr fontAlgn="base">
              <a:spcBef>
                <a:spcPct val="0"/>
              </a:spcBef>
              <a:spcAft>
                <a:spcPct val="0"/>
              </a:spcAft>
            </a:pPr>
            <a:r>
              <a:rPr lang="en-US" altLang="en-US" sz="2800" i="1">
                <a:solidFill>
                  <a:srgbClr val="C00000"/>
                </a:solidFill>
                <a:latin typeface="Times New Roman" panose="02020603050405020304" pitchFamily="18" charset="0"/>
                <a:cs typeface="Times New Roman" panose="02020603050405020304" pitchFamily="18" charset="0"/>
              </a:rPr>
              <a:t> Trăng lồng cổ thụ bóng lồng hoa</a:t>
            </a:r>
          </a:p>
        </p:txBody>
      </p:sp>
      <p:sp>
        <p:nvSpPr>
          <p:cNvPr id="2" name="TextBox 1"/>
          <p:cNvSpPr txBox="1"/>
          <p:nvPr/>
        </p:nvSpPr>
        <p:spPr>
          <a:xfrm>
            <a:off x="2782247" y="2538065"/>
            <a:ext cx="1985017" cy="461665"/>
          </a:xfrm>
          <a:prstGeom prst="rect">
            <a:avLst/>
          </a:prstGeom>
          <a:noFill/>
        </p:spPr>
        <p:txBody>
          <a:bodyPr wrap="square" rtlCol="0">
            <a:spAutoFit/>
          </a:bodyPr>
          <a:lstStyle/>
          <a:p>
            <a:r>
              <a:rPr lang="en-US" altLang="en-US" sz="2400" kern="0" dirty="0" err="1">
                <a:solidFill>
                  <a:prstClr val="black"/>
                </a:solidFill>
                <a:latin typeface="Times New Roman" panose="02020603050405020304" pitchFamily="18" charset="0"/>
                <a:cs typeface="Times New Roman" panose="02020603050405020304" pitchFamily="18" charset="0"/>
              </a:rPr>
              <a:t>Tiếng</a:t>
            </a:r>
            <a:r>
              <a:rPr lang="en-US" altLang="en-US" sz="2400" kern="0" dirty="0">
                <a:solidFill>
                  <a:prstClr val="black"/>
                </a:solidFill>
                <a:latin typeface="Times New Roman" panose="02020603050405020304" pitchFamily="18" charset="0"/>
                <a:cs typeface="Times New Roman" panose="02020603050405020304" pitchFamily="18" charset="0"/>
              </a:rPr>
              <a:t> </a:t>
            </a:r>
            <a:r>
              <a:rPr lang="en-US" altLang="en-US" sz="2400" kern="0" dirty="0" err="1">
                <a:solidFill>
                  <a:prstClr val="black"/>
                </a:solidFill>
                <a:latin typeface="Times New Roman" panose="02020603050405020304" pitchFamily="18" charset="0"/>
                <a:cs typeface="Times New Roman" panose="02020603050405020304" pitchFamily="18" charset="0"/>
              </a:rPr>
              <a:t>suối</a:t>
            </a:r>
            <a:endParaRPr lang="en-US" sz="2400" dirty="0"/>
          </a:p>
        </p:txBody>
      </p:sp>
      <p:sp>
        <p:nvSpPr>
          <p:cNvPr id="3" name="TextBox 2"/>
          <p:cNvSpPr txBox="1"/>
          <p:nvPr/>
        </p:nvSpPr>
        <p:spPr>
          <a:xfrm>
            <a:off x="7918952" y="2524943"/>
            <a:ext cx="3212096" cy="461665"/>
          </a:xfrm>
          <a:prstGeom prst="rect">
            <a:avLst/>
          </a:prstGeom>
          <a:noFill/>
        </p:spPr>
        <p:txBody>
          <a:bodyPr wrap="square" rtlCol="0">
            <a:spAutoFit/>
          </a:bodyPr>
          <a:lstStyle/>
          <a:p>
            <a:pPr lvl="0" fontAlgn="base">
              <a:spcBef>
                <a:spcPct val="50000"/>
              </a:spcBef>
              <a:spcAft>
                <a:spcPct val="0"/>
              </a:spcAft>
              <a:defRPr/>
            </a:pPr>
            <a:r>
              <a:rPr lang="en-US" altLang="en-US" sz="2400" kern="0" dirty="0" err="1">
                <a:solidFill>
                  <a:prstClr val="black"/>
                </a:solidFill>
                <a:latin typeface="Times New Roman" panose="02020603050405020304" pitchFamily="18" charset="0"/>
                <a:cs typeface="Times New Roman" panose="02020603050405020304" pitchFamily="18" charset="0"/>
              </a:rPr>
              <a:t>trăng</a:t>
            </a:r>
            <a:r>
              <a:rPr lang="en-US" altLang="en-US" sz="2400" kern="0" dirty="0">
                <a:solidFill>
                  <a:prstClr val="black"/>
                </a:solidFill>
                <a:latin typeface="Times New Roman" panose="02020603050405020304" pitchFamily="18" charset="0"/>
                <a:cs typeface="Times New Roman" panose="02020603050405020304" pitchFamily="18" charset="0"/>
              </a:rPr>
              <a:t>, </a:t>
            </a:r>
            <a:r>
              <a:rPr lang="en-US" altLang="en-US" sz="2400" kern="0" dirty="0" err="1">
                <a:solidFill>
                  <a:prstClr val="black"/>
                </a:solidFill>
                <a:latin typeface="Times New Roman" panose="02020603050405020304" pitchFamily="18" charset="0"/>
                <a:cs typeface="Times New Roman" panose="02020603050405020304" pitchFamily="18" charset="0"/>
              </a:rPr>
              <a:t>cổ</a:t>
            </a:r>
            <a:r>
              <a:rPr lang="en-US" altLang="en-US" sz="2400" kern="0" dirty="0">
                <a:solidFill>
                  <a:prstClr val="black"/>
                </a:solidFill>
                <a:latin typeface="Times New Roman" panose="02020603050405020304" pitchFamily="18" charset="0"/>
                <a:cs typeface="Times New Roman" panose="02020603050405020304" pitchFamily="18" charset="0"/>
              </a:rPr>
              <a:t> </a:t>
            </a:r>
            <a:r>
              <a:rPr lang="en-US" altLang="en-US" sz="2400" kern="0" dirty="0" err="1">
                <a:solidFill>
                  <a:prstClr val="black"/>
                </a:solidFill>
                <a:latin typeface="Times New Roman" panose="02020603050405020304" pitchFamily="18" charset="0"/>
                <a:cs typeface="Times New Roman" panose="02020603050405020304" pitchFamily="18" charset="0"/>
              </a:rPr>
              <a:t>thụ</a:t>
            </a:r>
            <a:r>
              <a:rPr lang="en-US" altLang="en-US" sz="2400" kern="0" dirty="0">
                <a:solidFill>
                  <a:prstClr val="black"/>
                </a:solidFill>
                <a:latin typeface="Times New Roman" panose="02020603050405020304" pitchFamily="18" charset="0"/>
                <a:cs typeface="Times New Roman" panose="02020603050405020304" pitchFamily="18" charset="0"/>
              </a:rPr>
              <a:t> , </a:t>
            </a:r>
            <a:r>
              <a:rPr lang="en-US" altLang="en-US" sz="2400" kern="0" dirty="0" err="1">
                <a:solidFill>
                  <a:prstClr val="black"/>
                </a:solidFill>
                <a:latin typeface="Times New Roman" panose="02020603050405020304" pitchFamily="18" charset="0"/>
                <a:cs typeface="Times New Roman" panose="02020603050405020304" pitchFamily="18" charset="0"/>
              </a:rPr>
              <a:t>hoa</a:t>
            </a:r>
            <a:endParaRPr lang="en-US" altLang="en-US" sz="2400" kern="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87161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nodePh="1">
                                  <p:stCondLst>
                                    <p:cond delay="0"/>
                                  </p:stCondLst>
                                  <p:endCondLst>
                                    <p:cond evt="begin" delay="0">
                                      <p:tn val="22"/>
                                    </p:cond>
                                  </p:end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0" end="0"/>
                                            </p:txEl>
                                          </p:spTgt>
                                        </p:tgtEl>
                                        <p:attrNameLst>
                                          <p:attrName>style.visibility</p:attrName>
                                        </p:attrNameLst>
                                      </p:cBhvr>
                                      <p:to>
                                        <p:strVal val="visible"/>
                                      </p:to>
                                    </p:set>
                                    <p:anim calcmode="lin" valueType="num">
                                      <p:cBhvr additive="base">
                                        <p:cTn id="4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animEffect transition="in" filter="fade">
                                      <p:cBhvr>
                                        <p:cTn id="47" dur="1000"/>
                                        <p:tgtEl>
                                          <p:spTgt spid="3">
                                            <p:txEl>
                                              <p:pRg st="0" end="0"/>
                                            </p:txEl>
                                          </p:spTgt>
                                        </p:tgtEl>
                                      </p:cBhvr>
                                    </p:animEffect>
                                    <p:anim calcmode="lin" valueType="num">
                                      <p:cBhvr>
                                        <p:cTn id="4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500" fill="hold"/>
                                        <p:tgtEl>
                                          <p:spTgt spid="8"/>
                                        </p:tgtEl>
                                        <p:attrNameLst>
                                          <p:attrName>ppt_x</p:attrName>
                                        </p:attrNameLst>
                                      </p:cBhvr>
                                      <p:tavLst>
                                        <p:tav tm="0">
                                          <p:val>
                                            <p:strVal val="#ppt_x"/>
                                          </p:val>
                                        </p:tav>
                                        <p:tav tm="100000">
                                          <p:val>
                                            <p:strVal val="#ppt_x"/>
                                          </p:val>
                                        </p:tav>
                                      </p:tavLst>
                                    </p:anim>
                                    <p:anim calcmode="lin" valueType="num">
                                      <p:cBhvr additive="base">
                                        <p:cTn id="5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1000"/>
                                        <p:tgtEl>
                                          <p:spTgt spid="10"/>
                                        </p:tgtEl>
                                      </p:cBhvr>
                                    </p:animEffect>
                                    <p:anim calcmode="lin" valueType="num">
                                      <p:cBhvr>
                                        <p:cTn id="73" dur="1000" fill="hold"/>
                                        <p:tgtEl>
                                          <p:spTgt spid="10"/>
                                        </p:tgtEl>
                                        <p:attrNameLst>
                                          <p:attrName>ppt_x</p:attrName>
                                        </p:attrNameLst>
                                      </p:cBhvr>
                                      <p:tavLst>
                                        <p:tav tm="0">
                                          <p:val>
                                            <p:strVal val="#ppt_x"/>
                                          </p:val>
                                        </p:tav>
                                        <p:tav tm="100000">
                                          <p:val>
                                            <p:strVal val="#ppt_x"/>
                                          </p:val>
                                        </p:tav>
                                      </p:tavLst>
                                    </p:anim>
                                    <p:anim calcmode="lin" valueType="num">
                                      <p:cBhvr>
                                        <p:cTn id="7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1000"/>
                                        <p:tgtEl>
                                          <p:spTgt spid="9"/>
                                        </p:tgtEl>
                                      </p:cBhvr>
                                    </p:animEffect>
                                    <p:anim calcmode="lin" valueType="num">
                                      <p:cBhvr>
                                        <p:cTn id="80" dur="1000" fill="hold"/>
                                        <p:tgtEl>
                                          <p:spTgt spid="9"/>
                                        </p:tgtEl>
                                        <p:attrNameLst>
                                          <p:attrName>ppt_x</p:attrName>
                                        </p:attrNameLst>
                                      </p:cBhvr>
                                      <p:tavLst>
                                        <p:tav tm="0">
                                          <p:val>
                                            <p:strVal val="#ppt_x"/>
                                          </p:val>
                                        </p:tav>
                                        <p:tav tm="100000">
                                          <p:val>
                                            <p:strVal val="#ppt_x"/>
                                          </p:val>
                                        </p:tav>
                                      </p:tavLst>
                                    </p:anim>
                                    <p:anim calcmode="lin" valueType="num">
                                      <p:cBhvr>
                                        <p:cTn id="8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p:bldP spid="5" grpId="0" animBg="1"/>
      <p:bldP spid="6" grpId="0" animBg="1"/>
      <p:bldP spid="7" grpId="0" animBg="1"/>
      <p:bldP spid="8" grpId="0" animBg="1"/>
      <p:bldP spid="9" grpId="0" animBg="1"/>
      <p:bldP spid="10" grpId="0" animBg="1"/>
      <p:bldP spid="11"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rved Right Arrow 9"/>
          <p:cNvSpPr/>
          <p:nvPr/>
        </p:nvSpPr>
        <p:spPr>
          <a:xfrm flipH="1">
            <a:off x="11418306" y="3656410"/>
            <a:ext cx="811794" cy="673100"/>
          </a:xfrm>
          <a:prstGeom prst="curvedRightArrow">
            <a:avLst/>
          </a:prstGeom>
          <a:solidFill>
            <a:srgbClr val="FFC000"/>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graphicFrame>
        <p:nvGraphicFramePr>
          <p:cNvPr id="4" name="Content Placeholder 3"/>
          <p:cNvGraphicFramePr>
            <a:graphicFrameLocks/>
          </p:cNvGraphicFramePr>
          <p:nvPr>
            <p:extLst>
              <p:ext uri="{D42A27DB-BD31-4B8C-83A1-F6EECF244321}">
                <p14:modId xmlns:p14="http://schemas.microsoft.com/office/powerpoint/2010/main" val="918084801"/>
              </p:ext>
            </p:extLst>
          </p:nvPr>
        </p:nvGraphicFramePr>
        <p:xfrm>
          <a:off x="-3" y="0"/>
          <a:ext cx="12192002" cy="2511266"/>
        </p:xfrm>
        <a:graphic>
          <a:graphicData uri="http://schemas.openxmlformats.org/drawingml/2006/table">
            <a:tbl>
              <a:tblPr firstRow="1" bandRow="1"/>
              <a:tblGrid>
                <a:gridCol w="6096001">
                  <a:extLst>
                    <a:ext uri="{9D8B030D-6E8A-4147-A177-3AD203B41FA5}">
                      <a16:colId xmlns:a16="http://schemas.microsoft.com/office/drawing/2014/main" val="20000"/>
                    </a:ext>
                  </a:extLst>
                </a:gridCol>
                <a:gridCol w="6096001">
                  <a:extLst>
                    <a:ext uri="{9D8B030D-6E8A-4147-A177-3AD203B41FA5}">
                      <a16:colId xmlns:a16="http://schemas.microsoft.com/office/drawing/2014/main" val="20001"/>
                    </a:ext>
                  </a:extLst>
                </a:gridCol>
              </a:tblGrid>
              <a:tr h="127416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3600" b="1" dirty="0" err="1">
                          <a:solidFill>
                            <a:srgbClr val="C00000"/>
                          </a:solidFill>
                          <a:latin typeface="Times New Roman" pitchFamily="18" charset="0"/>
                          <a:cs typeface="Times New Roman" pitchFamily="18" charset="0"/>
                        </a:rPr>
                        <a:t>Nguyễn</a:t>
                      </a:r>
                      <a:r>
                        <a:rPr lang="en-US" sz="3600" b="1" baseline="0" dirty="0">
                          <a:solidFill>
                            <a:srgbClr val="C00000"/>
                          </a:solidFill>
                          <a:latin typeface="Times New Roman" pitchFamily="18" charset="0"/>
                          <a:cs typeface="Times New Roman" pitchFamily="18" charset="0"/>
                        </a:rPr>
                        <a:t> </a:t>
                      </a:r>
                      <a:r>
                        <a:rPr lang="en-US" sz="3600" b="1" baseline="0" dirty="0" err="1">
                          <a:solidFill>
                            <a:srgbClr val="C00000"/>
                          </a:solidFill>
                          <a:latin typeface="Times New Roman" pitchFamily="18" charset="0"/>
                          <a:cs typeface="Times New Roman" pitchFamily="18" charset="0"/>
                        </a:rPr>
                        <a:t>Trãi</a:t>
                      </a:r>
                      <a:endParaRPr lang="en-US" sz="3600" b="1" dirty="0">
                        <a:solidFill>
                          <a:srgbClr val="C00000"/>
                        </a:solidFill>
                        <a:latin typeface="Times New Roman" pitchFamily="18" charset="0"/>
                        <a:cs typeface="Times New Roman" pitchFamily="18" charset="0"/>
                      </a:endParaRPr>
                    </a:p>
                  </a:txBody>
                  <a:tcPr marL="91447" marR="91447" marT="46677" marB="4667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1" baseline="0" dirty="0">
                          <a:solidFill>
                            <a:srgbClr val="C00000"/>
                          </a:solidFill>
                          <a:latin typeface="Times New Roman" pitchFamily="18" charset="0"/>
                          <a:cs typeface="Times New Roman" pitchFamily="18" charset="0"/>
                        </a:rPr>
                        <a:t>  </a:t>
                      </a:r>
                      <a:r>
                        <a:rPr lang="en-US" sz="3600" b="1" baseline="0" dirty="0" err="1">
                          <a:solidFill>
                            <a:srgbClr val="C00000"/>
                          </a:solidFill>
                          <a:latin typeface="Times New Roman" pitchFamily="18" charset="0"/>
                          <a:cs typeface="Times New Roman" pitchFamily="18" charset="0"/>
                        </a:rPr>
                        <a:t>Hồ</a:t>
                      </a:r>
                      <a:r>
                        <a:rPr lang="en-US" sz="3600" b="1" baseline="0" dirty="0">
                          <a:solidFill>
                            <a:srgbClr val="C00000"/>
                          </a:solidFill>
                          <a:latin typeface="Times New Roman" pitchFamily="18" charset="0"/>
                          <a:cs typeface="Times New Roman" pitchFamily="18" charset="0"/>
                        </a:rPr>
                        <a:t> </a:t>
                      </a:r>
                      <a:r>
                        <a:rPr lang="en-US" sz="3600" b="1" baseline="0" dirty="0" err="1">
                          <a:solidFill>
                            <a:srgbClr val="C00000"/>
                          </a:solidFill>
                          <a:latin typeface="Times New Roman" pitchFamily="18" charset="0"/>
                          <a:cs typeface="Times New Roman" pitchFamily="18" charset="0"/>
                        </a:rPr>
                        <a:t>Chí</a:t>
                      </a:r>
                      <a:r>
                        <a:rPr lang="en-US" sz="3600" b="1" baseline="0" dirty="0">
                          <a:solidFill>
                            <a:srgbClr val="C00000"/>
                          </a:solidFill>
                          <a:latin typeface="Times New Roman" pitchFamily="18" charset="0"/>
                          <a:cs typeface="Times New Roman" pitchFamily="18" charset="0"/>
                        </a:rPr>
                        <a:t> Minh</a:t>
                      </a:r>
                      <a:endParaRPr lang="en-US" sz="3600" b="1" dirty="0">
                        <a:solidFill>
                          <a:srgbClr val="C00000"/>
                        </a:solidFill>
                        <a:latin typeface="Times New Roman" pitchFamily="18" charset="0"/>
                        <a:cs typeface="Times New Roman" pitchFamily="18" charset="0"/>
                      </a:endParaRPr>
                    </a:p>
                    <a:p>
                      <a:pPr algn="ctr"/>
                      <a:endParaRPr lang="en-US" sz="3600" b="1" dirty="0">
                        <a:solidFill>
                          <a:srgbClr val="C00000"/>
                        </a:solidFill>
                        <a:latin typeface="Times New Roman" pitchFamily="18" charset="0"/>
                        <a:cs typeface="Times New Roman" pitchFamily="18" charset="0"/>
                      </a:endParaRPr>
                    </a:p>
                  </a:txBody>
                  <a:tcPr marL="91447" marR="91447" marT="46677" marB="4667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0000"/>
                  </a:ext>
                </a:extLst>
              </a:tr>
              <a:tr h="123710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Côn</a:t>
                      </a:r>
                      <a:r>
                        <a:rPr lang="en-US" sz="2800" b="0" i="1" baseline="0" dirty="0">
                          <a:solidFill>
                            <a:schemeClr val="tx1"/>
                          </a:solidFill>
                          <a:latin typeface="Times New Roman" pitchFamily="18" charset="0"/>
                          <a:cs typeface="Times New Roman" pitchFamily="18" charset="0"/>
                        </a:rPr>
                        <a:t> </a:t>
                      </a:r>
                      <a:r>
                        <a:rPr lang="en-US" sz="2800" b="0" i="1" baseline="0" dirty="0" err="1">
                          <a:solidFill>
                            <a:schemeClr val="tx1"/>
                          </a:solidFill>
                          <a:latin typeface="Times New Roman" pitchFamily="18" charset="0"/>
                          <a:cs typeface="Times New Roman" pitchFamily="18" charset="0"/>
                        </a:rPr>
                        <a:t>Sơn</a:t>
                      </a:r>
                      <a:r>
                        <a:rPr lang="en-US" sz="2800" b="0" i="1" baseline="0" dirty="0">
                          <a:solidFill>
                            <a:schemeClr val="tx1"/>
                          </a:solidFill>
                          <a:latin typeface="Times New Roman" pitchFamily="18" charset="0"/>
                          <a:cs typeface="Times New Roman" pitchFamily="18" charset="0"/>
                        </a:rPr>
                        <a:t> </a:t>
                      </a:r>
                      <a:r>
                        <a:rPr lang="en-US" sz="2800" b="0" i="1" baseline="0" dirty="0" err="1">
                          <a:solidFill>
                            <a:schemeClr val="tx1"/>
                          </a:solidFill>
                          <a:latin typeface="Times New Roman" pitchFamily="18" charset="0"/>
                          <a:cs typeface="Times New Roman" pitchFamily="18" charset="0"/>
                        </a:rPr>
                        <a:t>suối</a:t>
                      </a:r>
                      <a:r>
                        <a:rPr lang="en-US" sz="2800" b="0" i="1" baseline="0" dirty="0">
                          <a:solidFill>
                            <a:schemeClr val="tx1"/>
                          </a:solidFill>
                          <a:latin typeface="Times New Roman" pitchFamily="18" charset="0"/>
                          <a:cs typeface="Times New Roman" pitchFamily="18" charset="0"/>
                        </a:rPr>
                        <a:t> </a:t>
                      </a:r>
                      <a:r>
                        <a:rPr lang="en-US" sz="2800" b="0" i="1" baseline="0" dirty="0" err="1">
                          <a:solidFill>
                            <a:schemeClr val="tx1"/>
                          </a:solidFill>
                          <a:latin typeface="Times New Roman" pitchFamily="18" charset="0"/>
                          <a:cs typeface="Times New Roman" pitchFamily="18" charset="0"/>
                        </a:rPr>
                        <a:t>chảy</a:t>
                      </a:r>
                      <a:r>
                        <a:rPr lang="en-US" sz="2800" b="0" i="1" baseline="0" dirty="0">
                          <a:solidFill>
                            <a:schemeClr val="tx1"/>
                          </a:solidFill>
                          <a:latin typeface="Times New Roman" pitchFamily="18" charset="0"/>
                          <a:cs typeface="Times New Roman" pitchFamily="18" charset="0"/>
                        </a:rPr>
                        <a:t> </a:t>
                      </a:r>
                      <a:r>
                        <a:rPr lang="en-US" sz="2800" b="0" i="1" baseline="0" dirty="0" err="1">
                          <a:solidFill>
                            <a:schemeClr val="tx1"/>
                          </a:solidFill>
                          <a:latin typeface="Times New Roman" pitchFamily="18" charset="0"/>
                          <a:cs typeface="Times New Roman" pitchFamily="18" charset="0"/>
                        </a:rPr>
                        <a:t>rì</a:t>
                      </a:r>
                      <a:r>
                        <a:rPr lang="en-US" sz="2800" b="0" i="1" baseline="0" dirty="0">
                          <a:solidFill>
                            <a:schemeClr val="tx1"/>
                          </a:solidFill>
                          <a:latin typeface="Times New Roman" pitchFamily="18" charset="0"/>
                          <a:cs typeface="Times New Roman" pitchFamily="18" charset="0"/>
                        </a:rPr>
                        <a:t> </a:t>
                      </a:r>
                      <a:r>
                        <a:rPr lang="en-US" sz="2800" b="0" i="1" baseline="0" dirty="0" err="1">
                          <a:solidFill>
                            <a:schemeClr val="tx1"/>
                          </a:solidFill>
                          <a:latin typeface="Times New Roman" pitchFamily="18" charset="0"/>
                          <a:cs typeface="Times New Roman" pitchFamily="18" charset="0"/>
                        </a:rPr>
                        <a:t>rầm</a:t>
                      </a:r>
                      <a:endParaRPr lang="en-US" sz="2800" b="0" i="1" baseline="0" dirty="0">
                        <a:solidFill>
                          <a:schemeClr val="tx1"/>
                        </a:solidFill>
                        <a:latin typeface="Times New Roman" pitchFamily="18" charset="0"/>
                        <a:cs typeface="Times New Roman" pitchFamily="18" charset="0"/>
                      </a:endParaRPr>
                    </a:p>
                    <a:p>
                      <a:r>
                        <a:rPr lang="en-US" sz="2800" b="0" i="1" baseline="0" dirty="0">
                          <a:solidFill>
                            <a:schemeClr val="tx1"/>
                          </a:solidFill>
                          <a:latin typeface="Times New Roman" pitchFamily="18" charset="0"/>
                          <a:cs typeface="Times New Roman" pitchFamily="18" charset="0"/>
                        </a:rPr>
                        <a:t>Ta </a:t>
                      </a:r>
                      <a:r>
                        <a:rPr lang="en-US" sz="2800" b="0" i="1" baseline="0" dirty="0" err="1">
                          <a:solidFill>
                            <a:schemeClr val="tx1"/>
                          </a:solidFill>
                          <a:latin typeface="Times New Roman" pitchFamily="18" charset="0"/>
                          <a:cs typeface="Times New Roman" pitchFamily="18" charset="0"/>
                        </a:rPr>
                        <a:t>nghe</a:t>
                      </a:r>
                      <a:r>
                        <a:rPr lang="en-US" sz="2800" b="0" i="1" baseline="0" dirty="0">
                          <a:solidFill>
                            <a:schemeClr val="tx1"/>
                          </a:solidFill>
                          <a:latin typeface="Times New Roman" pitchFamily="18" charset="0"/>
                          <a:cs typeface="Times New Roman" pitchFamily="18" charset="0"/>
                        </a:rPr>
                        <a:t> </a:t>
                      </a:r>
                      <a:r>
                        <a:rPr lang="en-US" sz="2800" b="0" i="1" baseline="0" dirty="0" err="1">
                          <a:solidFill>
                            <a:schemeClr val="tx1"/>
                          </a:solidFill>
                          <a:latin typeface="Times New Roman" pitchFamily="18" charset="0"/>
                          <a:cs typeface="Times New Roman" pitchFamily="18" charset="0"/>
                        </a:rPr>
                        <a:t>như</a:t>
                      </a:r>
                      <a:r>
                        <a:rPr lang="en-US" sz="2800" b="0" i="1" baseline="0" dirty="0">
                          <a:solidFill>
                            <a:schemeClr val="tx1"/>
                          </a:solidFill>
                          <a:latin typeface="Times New Roman" pitchFamily="18" charset="0"/>
                          <a:cs typeface="Times New Roman" pitchFamily="18" charset="0"/>
                        </a:rPr>
                        <a:t> </a:t>
                      </a:r>
                      <a:r>
                        <a:rPr lang="en-US" sz="2800" b="0" i="1" baseline="0" dirty="0" err="1">
                          <a:solidFill>
                            <a:schemeClr val="tx1"/>
                          </a:solidFill>
                          <a:latin typeface="Times New Roman" pitchFamily="18" charset="0"/>
                          <a:cs typeface="Times New Roman" pitchFamily="18" charset="0"/>
                        </a:rPr>
                        <a:t>tiếng</a:t>
                      </a:r>
                      <a:r>
                        <a:rPr lang="en-US" sz="2800" b="0" i="1" baseline="0" dirty="0">
                          <a:solidFill>
                            <a:schemeClr val="tx1"/>
                          </a:solidFill>
                          <a:latin typeface="Times New Roman" pitchFamily="18" charset="0"/>
                          <a:cs typeface="Times New Roman" pitchFamily="18" charset="0"/>
                        </a:rPr>
                        <a:t> </a:t>
                      </a:r>
                      <a:r>
                        <a:rPr lang="en-US" sz="2800" b="0" i="1" baseline="0" dirty="0" err="1">
                          <a:solidFill>
                            <a:schemeClr val="tx1"/>
                          </a:solidFill>
                          <a:latin typeface="Times New Roman" pitchFamily="18" charset="0"/>
                          <a:cs typeface="Times New Roman" pitchFamily="18" charset="0"/>
                        </a:rPr>
                        <a:t>đàn</a:t>
                      </a:r>
                      <a:r>
                        <a:rPr lang="en-US" sz="2800" b="0" i="1" baseline="0" dirty="0">
                          <a:solidFill>
                            <a:schemeClr val="tx1"/>
                          </a:solidFill>
                          <a:latin typeface="Times New Roman" pitchFamily="18" charset="0"/>
                          <a:cs typeface="Times New Roman" pitchFamily="18" charset="0"/>
                        </a:rPr>
                        <a:t> </a:t>
                      </a:r>
                      <a:r>
                        <a:rPr lang="en-US" sz="2800" b="0" i="1" baseline="0" dirty="0" err="1">
                          <a:solidFill>
                            <a:schemeClr val="tx1"/>
                          </a:solidFill>
                          <a:latin typeface="Times New Roman" pitchFamily="18" charset="0"/>
                          <a:cs typeface="Times New Roman" pitchFamily="18" charset="0"/>
                        </a:rPr>
                        <a:t>cầm</a:t>
                      </a:r>
                      <a:r>
                        <a:rPr lang="en-US" sz="2800" b="0" i="1" baseline="0" dirty="0">
                          <a:solidFill>
                            <a:schemeClr val="tx1"/>
                          </a:solidFill>
                          <a:latin typeface="Times New Roman" pitchFamily="18" charset="0"/>
                          <a:cs typeface="Times New Roman" pitchFamily="18" charset="0"/>
                        </a:rPr>
                        <a:t> </a:t>
                      </a:r>
                      <a:r>
                        <a:rPr lang="en-US" sz="2800" b="0" i="1" baseline="0" dirty="0" err="1">
                          <a:solidFill>
                            <a:schemeClr val="tx1"/>
                          </a:solidFill>
                          <a:latin typeface="Times New Roman" pitchFamily="18" charset="0"/>
                          <a:cs typeface="Times New Roman" pitchFamily="18" charset="0"/>
                        </a:rPr>
                        <a:t>bên</a:t>
                      </a:r>
                      <a:r>
                        <a:rPr lang="en-US" sz="2800" b="0" i="1" baseline="0" dirty="0">
                          <a:solidFill>
                            <a:schemeClr val="tx1"/>
                          </a:solidFill>
                          <a:latin typeface="Times New Roman" pitchFamily="18" charset="0"/>
                          <a:cs typeface="Times New Roman" pitchFamily="18" charset="0"/>
                        </a:rPr>
                        <a:t> tai.</a:t>
                      </a:r>
                      <a:endParaRPr lang="en-US" sz="2800" b="0" i="1" dirty="0">
                        <a:solidFill>
                          <a:schemeClr val="tx1"/>
                        </a:solidFill>
                        <a:latin typeface="Times New Roman" pitchFamily="18" charset="0"/>
                        <a:cs typeface="Times New Roman" pitchFamily="18" charset="0"/>
                      </a:endParaRPr>
                    </a:p>
                  </a:txBody>
                  <a:tcPr marL="91447" marR="91447" marT="46677" marB="4667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800" b="0" i="1" dirty="0">
                          <a:solidFill>
                            <a:schemeClr val="tx1"/>
                          </a:solidFill>
                          <a:latin typeface="Times New Roman" pitchFamily="18" charset="0"/>
                          <a:cs typeface="Times New Roman" pitchFamily="18" charset="0"/>
                        </a:rPr>
                        <a:t>   </a:t>
                      </a:r>
                      <a:r>
                        <a:rPr lang="en-US" sz="2800" b="0" i="1" dirty="0" err="1">
                          <a:solidFill>
                            <a:schemeClr val="tx1"/>
                          </a:solidFill>
                          <a:latin typeface="Times New Roman" pitchFamily="18" charset="0"/>
                          <a:cs typeface="Times New Roman" pitchFamily="18" charset="0"/>
                        </a:rPr>
                        <a:t>Tiếng</a:t>
                      </a:r>
                      <a:r>
                        <a:rPr lang="en-US" sz="2800" b="0" i="1" baseline="0" dirty="0">
                          <a:solidFill>
                            <a:schemeClr val="tx1"/>
                          </a:solidFill>
                          <a:latin typeface="Times New Roman" pitchFamily="18" charset="0"/>
                          <a:cs typeface="Times New Roman" pitchFamily="18" charset="0"/>
                        </a:rPr>
                        <a:t> </a:t>
                      </a:r>
                      <a:r>
                        <a:rPr lang="en-US" sz="2800" b="0" i="1" baseline="0" dirty="0" err="1">
                          <a:solidFill>
                            <a:schemeClr val="tx1"/>
                          </a:solidFill>
                          <a:latin typeface="Times New Roman" pitchFamily="18" charset="0"/>
                          <a:cs typeface="Times New Roman" pitchFamily="18" charset="0"/>
                        </a:rPr>
                        <a:t>suối</a:t>
                      </a:r>
                      <a:r>
                        <a:rPr lang="en-US" sz="2800" b="0" i="1" baseline="0" dirty="0">
                          <a:solidFill>
                            <a:schemeClr val="tx1"/>
                          </a:solidFill>
                          <a:latin typeface="Times New Roman" pitchFamily="18" charset="0"/>
                          <a:cs typeface="Times New Roman" pitchFamily="18" charset="0"/>
                        </a:rPr>
                        <a:t> </a:t>
                      </a:r>
                      <a:r>
                        <a:rPr lang="en-US" sz="2800" b="0" i="1" baseline="0" dirty="0" err="1">
                          <a:solidFill>
                            <a:schemeClr val="tx1"/>
                          </a:solidFill>
                          <a:latin typeface="Times New Roman" pitchFamily="18" charset="0"/>
                          <a:cs typeface="Times New Roman" pitchFamily="18" charset="0"/>
                        </a:rPr>
                        <a:t>trong</a:t>
                      </a:r>
                      <a:r>
                        <a:rPr lang="en-US" sz="2800" b="0" i="1" baseline="0" dirty="0">
                          <a:solidFill>
                            <a:schemeClr val="tx1"/>
                          </a:solidFill>
                          <a:latin typeface="Times New Roman" pitchFamily="18" charset="0"/>
                          <a:cs typeface="Times New Roman" pitchFamily="18" charset="0"/>
                        </a:rPr>
                        <a:t> </a:t>
                      </a:r>
                      <a:r>
                        <a:rPr lang="en-US" sz="2800" b="0" i="1" baseline="0" dirty="0" err="1">
                          <a:solidFill>
                            <a:schemeClr val="tx1"/>
                          </a:solidFill>
                          <a:latin typeface="Times New Roman" pitchFamily="18" charset="0"/>
                          <a:cs typeface="Times New Roman" pitchFamily="18" charset="0"/>
                        </a:rPr>
                        <a:t>như</a:t>
                      </a:r>
                      <a:r>
                        <a:rPr lang="en-US" sz="2800" b="0" i="1" baseline="0" dirty="0">
                          <a:solidFill>
                            <a:schemeClr val="tx1"/>
                          </a:solidFill>
                          <a:latin typeface="Times New Roman" pitchFamily="18" charset="0"/>
                          <a:cs typeface="Times New Roman" pitchFamily="18" charset="0"/>
                        </a:rPr>
                        <a:t> </a:t>
                      </a:r>
                      <a:r>
                        <a:rPr lang="en-US" sz="2800" b="0" i="1" baseline="0" dirty="0" err="1">
                          <a:solidFill>
                            <a:schemeClr val="tx1"/>
                          </a:solidFill>
                          <a:latin typeface="Times New Roman" pitchFamily="18" charset="0"/>
                          <a:cs typeface="Times New Roman" pitchFamily="18" charset="0"/>
                        </a:rPr>
                        <a:t>tiếng</a:t>
                      </a:r>
                      <a:r>
                        <a:rPr lang="en-US" sz="2800" b="0" i="1" baseline="0" dirty="0">
                          <a:solidFill>
                            <a:schemeClr val="tx1"/>
                          </a:solidFill>
                          <a:latin typeface="Times New Roman" pitchFamily="18" charset="0"/>
                          <a:cs typeface="Times New Roman" pitchFamily="18" charset="0"/>
                        </a:rPr>
                        <a:t> </a:t>
                      </a:r>
                      <a:r>
                        <a:rPr lang="en-US" sz="2800" b="0" i="1" baseline="0" dirty="0" err="1">
                          <a:solidFill>
                            <a:schemeClr val="tx1"/>
                          </a:solidFill>
                          <a:latin typeface="Times New Roman" pitchFamily="18" charset="0"/>
                          <a:cs typeface="Times New Roman" pitchFamily="18" charset="0"/>
                        </a:rPr>
                        <a:t>hát</a:t>
                      </a:r>
                      <a:r>
                        <a:rPr lang="en-US" sz="2800" b="0" i="1" baseline="0" dirty="0">
                          <a:solidFill>
                            <a:schemeClr val="tx1"/>
                          </a:solidFill>
                          <a:latin typeface="Times New Roman" pitchFamily="18" charset="0"/>
                          <a:cs typeface="Times New Roman" pitchFamily="18" charset="0"/>
                        </a:rPr>
                        <a:t> </a:t>
                      </a:r>
                      <a:r>
                        <a:rPr lang="en-US" sz="2800" b="0" i="1" baseline="0" dirty="0" err="1">
                          <a:solidFill>
                            <a:schemeClr val="tx1"/>
                          </a:solidFill>
                          <a:latin typeface="Times New Roman" pitchFamily="18" charset="0"/>
                          <a:cs typeface="Times New Roman" pitchFamily="18" charset="0"/>
                        </a:rPr>
                        <a:t>xa</a:t>
                      </a:r>
                      <a:endParaRPr lang="en-US" sz="2800" b="0" i="1" baseline="0" dirty="0">
                        <a:solidFill>
                          <a:schemeClr val="tx1"/>
                        </a:solidFill>
                        <a:latin typeface="Times New Roman" pitchFamily="18" charset="0"/>
                        <a:cs typeface="Times New Roman" pitchFamily="18" charset="0"/>
                      </a:endParaRPr>
                    </a:p>
                    <a:p>
                      <a:r>
                        <a:rPr lang="en-US" sz="2800" b="0" i="1" baseline="0" dirty="0">
                          <a:solidFill>
                            <a:schemeClr val="tx1"/>
                          </a:solidFill>
                          <a:latin typeface="Times New Roman" pitchFamily="18" charset="0"/>
                          <a:cs typeface="Times New Roman" pitchFamily="18" charset="0"/>
                        </a:rPr>
                        <a:t>  </a:t>
                      </a:r>
                      <a:r>
                        <a:rPr lang="en-US" sz="2800" b="0" i="1" baseline="0" dirty="0" err="1">
                          <a:solidFill>
                            <a:schemeClr val="tx1"/>
                          </a:solidFill>
                          <a:latin typeface="Times New Roman" pitchFamily="18" charset="0"/>
                          <a:cs typeface="Times New Roman" pitchFamily="18" charset="0"/>
                        </a:rPr>
                        <a:t>Trăng</a:t>
                      </a:r>
                      <a:r>
                        <a:rPr lang="en-US" sz="2800" b="0" i="1" baseline="0" dirty="0">
                          <a:solidFill>
                            <a:schemeClr val="tx1"/>
                          </a:solidFill>
                          <a:latin typeface="Times New Roman" pitchFamily="18" charset="0"/>
                          <a:cs typeface="Times New Roman" pitchFamily="18" charset="0"/>
                        </a:rPr>
                        <a:t> </a:t>
                      </a:r>
                      <a:r>
                        <a:rPr lang="en-US" sz="2800" b="0" i="1" baseline="0" dirty="0" err="1">
                          <a:solidFill>
                            <a:schemeClr val="tx1"/>
                          </a:solidFill>
                          <a:latin typeface="Times New Roman" pitchFamily="18" charset="0"/>
                          <a:cs typeface="Times New Roman" pitchFamily="18" charset="0"/>
                        </a:rPr>
                        <a:t>lồng</a:t>
                      </a:r>
                      <a:r>
                        <a:rPr lang="en-US" sz="2800" b="0" i="1" baseline="0" dirty="0">
                          <a:solidFill>
                            <a:schemeClr val="tx1"/>
                          </a:solidFill>
                          <a:latin typeface="Times New Roman" pitchFamily="18" charset="0"/>
                          <a:cs typeface="Times New Roman" pitchFamily="18" charset="0"/>
                        </a:rPr>
                        <a:t> </a:t>
                      </a:r>
                      <a:r>
                        <a:rPr lang="en-US" sz="2800" b="0" i="1" baseline="0" dirty="0" err="1">
                          <a:solidFill>
                            <a:schemeClr val="tx1"/>
                          </a:solidFill>
                          <a:latin typeface="Times New Roman" pitchFamily="18" charset="0"/>
                          <a:cs typeface="Times New Roman" pitchFamily="18" charset="0"/>
                        </a:rPr>
                        <a:t>cổ</a:t>
                      </a:r>
                      <a:r>
                        <a:rPr lang="en-US" sz="2800" b="0" i="1" baseline="0" dirty="0">
                          <a:solidFill>
                            <a:schemeClr val="tx1"/>
                          </a:solidFill>
                          <a:latin typeface="Times New Roman" pitchFamily="18" charset="0"/>
                          <a:cs typeface="Times New Roman" pitchFamily="18" charset="0"/>
                        </a:rPr>
                        <a:t> </a:t>
                      </a:r>
                      <a:r>
                        <a:rPr lang="en-US" sz="2800" b="0" i="1" baseline="0" dirty="0" err="1">
                          <a:solidFill>
                            <a:schemeClr val="tx1"/>
                          </a:solidFill>
                          <a:latin typeface="Times New Roman" pitchFamily="18" charset="0"/>
                          <a:cs typeface="Times New Roman" pitchFamily="18" charset="0"/>
                        </a:rPr>
                        <a:t>thụ</a:t>
                      </a:r>
                      <a:r>
                        <a:rPr lang="en-US" sz="2800" b="0" i="1" baseline="0" dirty="0">
                          <a:solidFill>
                            <a:schemeClr val="tx1"/>
                          </a:solidFill>
                          <a:latin typeface="Times New Roman" pitchFamily="18" charset="0"/>
                          <a:cs typeface="Times New Roman" pitchFamily="18" charset="0"/>
                        </a:rPr>
                        <a:t> </a:t>
                      </a:r>
                      <a:r>
                        <a:rPr lang="en-US" sz="2800" b="0" i="1" baseline="0" dirty="0" err="1">
                          <a:solidFill>
                            <a:schemeClr val="tx1"/>
                          </a:solidFill>
                          <a:latin typeface="Times New Roman" pitchFamily="18" charset="0"/>
                          <a:cs typeface="Times New Roman" pitchFamily="18" charset="0"/>
                        </a:rPr>
                        <a:t>bóng</a:t>
                      </a:r>
                      <a:r>
                        <a:rPr lang="en-US" sz="2800" b="0" i="1" baseline="0" dirty="0">
                          <a:solidFill>
                            <a:schemeClr val="tx1"/>
                          </a:solidFill>
                          <a:latin typeface="Times New Roman" pitchFamily="18" charset="0"/>
                          <a:cs typeface="Times New Roman" pitchFamily="18" charset="0"/>
                        </a:rPr>
                        <a:t> </a:t>
                      </a:r>
                      <a:r>
                        <a:rPr lang="en-US" sz="2800" b="0" i="1" baseline="0" dirty="0" err="1">
                          <a:solidFill>
                            <a:schemeClr val="tx1"/>
                          </a:solidFill>
                          <a:latin typeface="Times New Roman" pitchFamily="18" charset="0"/>
                          <a:cs typeface="Times New Roman" pitchFamily="18" charset="0"/>
                        </a:rPr>
                        <a:t>lồng</a:t>
                      </a:r>
                      <a:r>
                        <a:rPr lang="en-US" sz="2800" b="0" i="1" baseline="0" dirty="0">
                          <a:solidFill>
                            <a:schemeClr val="tx1"/>
                          </a:solidFill>
                          <a:latin typeface="Times New Roman" pitchFamily="18" charset="0"/>
                          <a:cs typeface="Times New Roman" pitchFamily="18" charset="0"/>
                        </a:rPr>
                        <a:t> </a:t>
                      </a:r>
                      <a:r>
                        <a:rPr lang="en-US" sz="2800" b="0" i="1" baseline="0" dirty="0" err="1">
                          <a:solidFill>
                            <a:schemeClr val="tx1"/>
                          </a:solidFill>
                          <a:latin typeface="Times New Roman" pitchFamily="18" charset="0"/>
                          <a:cs typeface="Times New Roman" pitchFamily="18" charset="0"/>
                        </a:rPr>
                        <a:t>hoa</a:t>
                      </a:r>
                      <a:r>
                        <a:rPr lang="en-US" sz="2800" b="0" i="1" baseline="0" dirty="0">
                          <a:solidFill>
                            <a:schemeClr val="tx1"/>
                          </a:solidFill>
                          <a:latin typeface="Times New Roman" pitchFamily="18" charset="0"/>
                          <a:cs typeface="Times New Roman" pitchFamily="18" charset="0"/>
                        </a:rPr>
                        <a:t>.</a:t>
                      </a:r>
                    </a:p>
                  </a:txBody>
                  <a:tcPr marL="91447" marR="91447" marT="46677" marB="4667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5" name="Down Arrow 4"/>
          <p:cNvSpPr/>
          <p:nvPr/>
        </p:nvSpPr>
        <p:spPr>
          <a:xfrm>
            <a:off x="2831547" y="2252960"/>
            <a:ext cx="330753" cy="321568"/>
          </a:xfrm>
          <a:prstGeom prst="downArrow">
            <a:avLst/>
          </a:prstGeom>
          <a:solidFill>
            <a:srgbClr val="FF0000"/>
          </a:solidFill>
          <a:ln w="1270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1" y="2819400"/>
            <a:ext cx="5864439" cy="1009650"/>
          </a:xfrm>
          <a:prstGeom prst="rect">
            <a:avLst/>
          </a:prstGeom>
          <a:solidFill>
            <a:schemeClr val="accent4">
              <a:lumMod val="40000"/>
              <a:lumOff val="6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effectLst/>
                <a:uLnTx/>
                <a:uFillTx/>
                <a:latin typeface="Times New Roman" pitchFamily="18" charset="0"/>
                <a:ea typeface="+mn-ea"/>
                <a:cs typeface="Times New Roman" pitchFamily="18" charset="0"/>
              </a:rPr>
              <a:t>Tiếng</a:t>
            </a:r>
            <a:r>
              <a:rPr kumimoji="0" lang="en-US" sz="2800" b="1" i="0" u="none"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effectLst/>
                <a:uLnTx/>
                <a:uFillTx/>
                <a:latin typeface="Times New Roman" pitchFamily="18" charset="0"/>
                <a:ea typeface="+mn-ea"/>
                <a:cs typeface="Times New Roman" pitchFamily="18" charset="0"/>
              </a:rPr>
              <a:t>suối</a:t>
            </a:r>
            <a:r>
              <a:rPr kumimoji="0" lang="en-US" sz="2800" b="1" i="0" u="none"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effectLst/>
                <a:uLnTx/>
                <a:uFillTx/>
                <a:latin typeface="Times New Roman" pitchFamily="18" charset="0"/>
                <a:ea typeface="+mn-ea"/>
                <a:cs typeface="Times New Roman" pitchFamily="18" charset="0"/>
              </a:rPr>
              <a:t>như</a:t>
            </a:r>
            <a:r>
              <a:rPr kumimoji="0" lang="en-US" sz="2800" b="1" i="0" u="none"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effectLst/>
                <a:uLnTx/>
                <a:uFillTx/>
                <a:latin typeface="Times New Roman" pitchFamily="18" charset="0"/>
                <a:ea typeface="+mn-ea"/>
                <a:cs typeface="Times New Roman" pitchFamily="18" charset="0"/>
              </a:rPr>
              <a:t>tiếng</a:t>
            </a:r>
            <a:r>
              <a:rPr kumimoji="0" lang="en-US" sz="2800" b="1" i="0" u="none"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effectLst/>
                <a:uLnTx/>
                <a:uFillTx/>
                <a:latin typeface="Times New Roman" pitchFamily="18" charset="0"/>
                <a:ea typeface="+mn-ea"/>
                <a:cs typeface="Times New Roman" pitchFamily="18" charset="0"/>
              </a:rPr>
              <a:t>đàn</a:t>
            </a:r>
            <a:endParaRPr kumimoji="0" lang="en-US" sz="2800" b="1" i="0" u="none" strike="noStrike" kern="0" cap="none" spc="0" normalizeH="0" baseline="0" noProof="0" dirty="0">
              <a:ln>
                <a:noFill/>
              </a:ln>
              <a:effectLst/>
              <a:uLnTx/>
              <a:uFillTx/>
              <a:latin typeface="Times New Roman" pitchFamily="18" charset="0"/>
              <a:ea typeface="+mn-ea"/>
              <a:cs typeface="Times New Roman" pitchFamily="18" charset="0"/>
            </a:endParaRPr>
          </a:p>
        </p:txBody>
      </p:sp>
      <p:sp>
        <p:nvSpPr>
          <p:cNvPr id="8" name="Rectangle 7"/>
          <p:cNvSpPr/>
          <p:nvPr/>
        </p:nvSpPr>
        <p:spPr>
          <a:xfrm>
            <a:off x="6126163" y="2819400"/>
            <a:ext cx="5799137" cy="1009650"/>
          </a:xfrm>
          <a:prstGeom prst="rect">
            <a:avLst/>
          </a:prstGeom>
          <a:solidFill>
            <a:schemeClr val="accent4">
              <a:lumMod val="40000"/>
              <a:lumOff val="60000"/>
            </a:scheme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effectLst/>
                <a:uLnTx/>
                <a:uFillTx/>
                <a:latin typeface="Times New Roman" pitchFamily="18" charset="0"/>
                <a:ea typeface="+mn-ea"/>
                <a:cs typeface="Times New Roman" pitchFamily="18" charset="0"/>
              </a:rPr>
              <a:t>Tiếng</a:t>
            </a:r>
            <a:r>
              <a:rPr kumimoji="0" lang="en-US" sz="2800" b="1" i="0" u="none"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effectLst/>
                <a:uLnTx/>
                <a:uFillTx/>
                <a:latin typeface="Times New Roman" pitchFamily="18" charset="0"/>
                <a:ea typeface="+mn-ea"/>
                <a:cs typeface="Times New Roman" pitchFamily="18" charset="0"/>
              </a:rPr>
              <a:t>suối</a:t>
            </a:r>
            <a:r>
              <a:rPr kumimoji="0" lang="en-US" sz="2800" b="1" i="0" u="none"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effectLst/>
                <a:uLnTx/>
                <a:uFillTx/>
                <a:latin typeface="Times New Roman" pitchFamily="18" charset="0"/>
                <a:ea typeface="+mn-ea"/>
                <a:cs typeface="Times New Roman" pitchFamily="18" charset="0"/>
              </a:rPr>
              <a:t>như</a:t>
            </a:r>
            <a:r>
              <a:rPr kumimoji="0" lang="en-US" sz="2800" b="1" i="0" u="none"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effectLst/>
                <a:uLnTx/>
                <a:uFillTx/>
                <a:latin typeface="Times New Roman" pitchFamily="18" charset="0"/>
                <a:ea typeface="+mn-ea"/>
                <a:cs typeface="Times New Roman" pitchFamily="18" charset="0"/>
              </a:rPr>
              <a:t>tiếng</a:t>
            </a:r>
            <a:r>
              <a:rPr kumimoji="0" lang="en-US" sz="2800" b="1" i="0" u="none"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effectLst/>
                <a:uLnTx/>
                <a:uFillTx/>
                <a:latin typeface="Times New Roman" pitchFamily="18" charset="0"/>
                <a:ea typeface="+mn-ea"/>
                <a:cs typeface="Times New Roman" pitchFamily="18" charset="0"/>
              </a:rPr>
              <a:t>hát</a:t>
            </a:r>
            <a:endParaRPr kumimoji="0" lang="en-US" sz="2800" b="1" i="0" u="none" strike="noStrike" kern="0" cap="none" spc="0" normalizeH="0" baseline="0" noProof="0" dirty="0">
              <a:ln>
                <a:noFill/>
              </a:ln>
              <a:effectLst/>
              <a:uLnTx/>
              <a:uFillTx/>
              <a:latin typeface="Times New Roman" pitchFamily="18" charset="0"/>
              <a:ea typeface="+mn-ea"/>
              <a:cs typeface="Times New Roman" pitchFamily="18" charset="0"/>
            </a:endParaRPr>
          </a:p>
        </p:txBody>
      </p:sp>
      <p:sp>
        <p:nvSpPr>
          <p:cNvPr id="9" name="Rectangle 8"/>
          <p:cNvSpPr/>
          <p:nvPr/>
        </p:nvSpPr>
        <p:spPr>
          <a:xfrm>
            <a:off x="160613" y="4194969"/>
            <a:ext cx="11931099" cy="2266950"/>
          </a:xfrm>
          <a:prstGeom prst="rect">
            <a:avLst/>
          </a:prstGeom>
          <a:noFill/>
          <a:ln w="12700" cap="flat" cmpd="sng" algn="ctr">
            <a:noFill/>
            <a:prstDash val="solid"/>
            <a:miter lim="800000"/>
          </a:ln>
          <a:effec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Tiếng</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hát</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âm</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thanh</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của</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con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người</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Tiếng</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suối</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được</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ví</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như</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tiếng</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hát</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Nhờ</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đó</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tiếng</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suối</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được</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cảm</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nhận</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ở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sự</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gần</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gũi</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thân</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mật</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với</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người</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hơn</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Cảnh</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khuya</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nơi</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chiến</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khu</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không</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còn</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hoang</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vu,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lạnh</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lẽo</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mà</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mang</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hơi</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ấm</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và</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sức</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sống</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con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người</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Dường</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như</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không</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có</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sự</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cách</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biệt</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giữa</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thiên</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nhiên</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và</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con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người</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Tất</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cả</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đã</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hòa</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vào</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làm</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2800" i="0" u="none" strike="noStrike" kern="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một</a:t>
            </a:r>
            <a:r>
              <a:rPr kumimoji="0" lang="en-US" altLang="en-US" sz="2800" i="0" u="none" strike="noStrike" kern="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p:txBody>
      </p:sp>
      <p:sp>
        <p:nvSpPr>
          <p:cNvPr id="12" name="Down Arrow 11"/>
          <p:cNvSpPr/>
          <p:nvPr/>
        </p:nvSpPr>
        <p:spPr>
          <a:xfrm>
            <a:off x="8860354" y="2250132"/>
            <a:ext cx="330753" cy="321568"/>
          </a:xfrm>
          <a:prstGeom prst="downArrow">
            <a:avLst/>
          </a:prstGeom>
          <a:solidFill>
            <a:srgbClr val="FF0000"/>
          </a:solidFill>
          <a:ln w="12700" cap="flat" cmpd="sng" algn="ctr">
            <a:solidFill>
              <a:sysClr val="windowText" lastClr="000000"/>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886511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6"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7" grpId="0" animBg="1"/>
      <p:bldP spid="8" grpId="0" animBg="1"/>
      <p:bldP spid="9"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52400"/>
            <a:ext cx="10972800" cy="6324600"/>
          </a:xfrm>
        </p:spPr>
        <p:txBody>
          <a:bodyPr>
            <a:normAutofit/>
          </a:bodyPr>
          <a:lstStyle/>
          <a:p>
            <a:pPr marL="0" indent="0">
              <a:buNone/>
            </a:pPr>
            <a:endParaRPr lang="en-US" dirty="0">
              <a:solidFill>
                <a:srgbClr val="002060"/>
              </a:solidFill>
              <a:latin typeface="Times New Roman" pitchFamily="18" charset="0"/>
              <a:cs typeface="Times New Roman" pitchFamily="18" charset="0"/>
            </a:endParaRPr>
          </a:p>
          <a:p>
            <a:pPr marL="0" indent="0">
              <a:buNone/>
            </a:pPr>
            <a:endParaRPr lang="en-US" dirty="0">
              <a:solidFill>
                <a:srgbClr val="002060"/>
              </a:solidFill>
              <a:latin typeface="Times New Roman" pitchFamily="18" charset="0"/>
              <a:cs typeface="Times New Roman" pitchFamily="18" charset="0"/>
            </a:endParaRPr>
          </a:p>
          <a:p>
            <a:pPr marL="0" indent="0">
              <a:buNone/>
            </a:pPr>
            <a:r>
              <a:rPr lang="en-US" sz="3200" dirty="0">
                <a:solidFill>
                  <a:srgbClr val="002060"/>
                </a:solidFill>
                <a:latin typeface="Times New Roman" pitchFamily="18" charset="0"/>
                <a:cs typeface="Times New Roman" pitchFamily="18" charset="0"/>
              </a:rPr>
              <a:t>*NT: - So </a:t>
            </a:r>
            <a:r>
              <a:rPr lang="en-US" sz="3200" dirty="0" err="1">
                <a:solidFill>
                  <a:srgbClr val="002060"/>
                </a:solidFill>
                <a:latin typeface="Times New Roman" pitchFamily="18" charset="0"/>
                <a:cs typeface="Times New Roman" pitchFamily="18" charset="0"/>
              </a:rPr>
              <a:t>sánh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điệp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ngữ</a:t>
            </a:r>
            <a:endParaRPr lang="en-US" sz="3200" dirty="0">
              <a:solidFill>
                <a:srgbClr val="002060"/>
              </a:solidFill>
              <a:latin typeface="Times New Roman" pitchFamily="18" charset="0"/>
              <a:cs typeface="Times New Roman" pitchFamily="18" charset="0"/>
            </a:endParaRPr>
          </a:p>
          <a:p>
            <a:pPr marL="0" indent="0">
              <a:buNone/>
            </a:pP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Ngôn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ngữ</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thơ</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độc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đáo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nét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tài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hoa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điêu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luyện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phối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hợp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nhuần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nhuyễn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giữa</a:t>
            </a:r>
            <a:r>
              <a:rPr lang="en-US" sz="3200"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thơ</a:t>
            </a:r>
            <a:r>
              <a:rPr lang="en-US" sz="3200" b="1" dirty="0">
                <a:solidFill>
                  <a:srgbClr val="002060"/>
                </a:solidFill>
                <a:latin typeface="Times New Roman" pitchFamily="18" charset="0"/>
                <a:cs typeface="Times New Roman" pitchFamily="18" charset="0"/>
              </a:rPr>
              <a:t> - </a:t>
            </a:r>
            <a:r>
              <a:rPr lang="en-US" sz="3200" b="1" dirty="0" err="1">
                <a:solidFill>
                  <a:srgbClr val="002060"/>
                </a:solidFill>
                <a:latin typeface="Times New Roman" pitchFamily="18" charset="0"/>
                <a:cs typeface="Times New Roman" pitchFamily="18" charset="0"/>
              </a:rPr>
              <a:t>nhạc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họa</a:t>
            </a:r>
            <a:endParaRPr lang="en-US" sz="3200" b="1" dirty="0">
              <a:solidFill>
                <a:srgbClr val="002060"/>
              </a:solidFill>
              <a:latin typeface="Times New Roman" pitchFamily="18" charset="0"/>
              <a:cs typeface="Times New Roman" pitchFamily="18" charset="0"/>
            </a:endParaRPr>
          </a:p>
          <a:p>
            <a:pPr marL="0" indent="0">
              <a:buNone/>
            </a:pPr>
            <a:r>
              <a:rPr lang="en-US" sz="3200" dirty="0">
                <a:solidFill>
                  <a:srgbClr val="002060"/>
                </a:solidFill>
                <a:latin typeface="Times New Roman" pitchFamily="18" charset="0"/>
                <a:cs typeface="Times New Roman" pitchFamily="18" charset="0"/>
                <a:sym typeface="Wingdings" pitchFamily="2" charset="2"/>
              </a:rPr>
              <a:t> </a:t>
            </a:r>
            <a:r>
              <a:rPr lang="en-US" sz="3200" dirty="0">
                <a:solidFill>
                  <a:srgbClr val="002060"/>
                </a:solidFill>
                <a:latin typeface="Times New Roman" pitchFamily="18" charset="0"/>
                <a:cs typeface="Times New Roman" pitchFamily="18" charset="0"/>
              </a:rPr>
              <a:t>Là </a:t>
            </a:r>
            <a:r>
              <a:rPr lang="en-US" sz="3200" dirty="0" err="1">
                <a:solidFill>
                  <a:srgbClr val="002060"/>
                </a:solidFill>
                <a:latin typeface="Times New Roman" pitchFamily="18" charset="0"/>
                <a:cs typeface="Times New Roman" pitchFamily="18" charset="0"/>
              </a:rPr>
              <a:t>một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bức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tranh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thiên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nhiên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tươi</a:t>
            </a:r>
            <a:r>
              <a:rPr lang="en-US" sz="3200" dirty="0">
                <a:solidFill>
                  <a:srgbClr val="002060"/>
                </a:solidFill>
                <a:latin typeface="Times New Roman" pitchFamily="18" charset="0"/>
                <a:cs typeface="Times New Roman" pitchFamily="18" charset="0"/>
              </a:rPr>
              <a:t> s</a:t>
            </a:r>
            <a:r>
              <a:rPr lang="vi-VN" sz="3200" dirty="0">
                <a:solidFill>
                  <a:srgbClr val="002060"/>
                </a:solidFill>
                <a:latin typeface="Times New Roman" pitchFamily="18" charset="0"/>
                <a:cs typeface="Times New Roman" pitchFamily="18" charset="0"/>
              </a:rPr>
              <a:t>á</a:t>
            </a:r>
            <a:r>
              <a:rPr lang="en-US" sz="3200" dirty="0">
                <a:solidFill>
                  <a:srgbClr val="002060"/>
                </a:solidFill>
                <a:latin typeface="Times New Roman" pitchFamily="18" charset="0"/>
                <a:cs typeface="Times New Roman" pitchFamily="18" charset="0"/>
              </a:rPr>
              <a:t>ng, </a:t>
            </a:r>
            <a:r>
              <a:rPr lang="en-US" sz="3200" dirty="0" err="1">
                <a:solidFill>
                  <a:srgbClr val="002060"/>
                </a:solidFill>
                <a:latin typeface="Times New Roman" pitchFamily="18" charset="0"/>
                <a:cs typeface="Times New Roman" pitchFamily="18" charset="0"/>
              </a:rPr>
              <a:t>tràn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ngập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niềm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vui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sức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sống</a:t>
            </a:r>
            <a:r>
              <a:rPr lang="en-US" sz="3200" dirty="0">
                <a:solidFill>
                  <a:srgbClr val="002060"/>
                </a:solidFill>
                <a:latin typeface="Times New Roman" pitchFamily="18" charset="0"/>
                <a:cs typeface="Times New Roman" pitchFamily="18" charset="0"/>
              </a:rPr>
              <a:t> con </a:t>
            </a:r>
            <a:r>
              <a:rPr lang="en-US" sz="3200" dirty="0" err="1">
                <a:solidFill>
                  <a:srgbClr val="002060"/>
                </a:solidFill>
                <a:latin typeface="Times New Roman" pitchFamily="18" charset="0"/>
                <a:cs typeface="Times New Roman" pitchFamily="18" charset="0"/>
              </a:rPr>
              <a:t>người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đẹp</a:t>
            </a:r>
            <a:r>
              <a:rPr lang="en-US" sz="3200" dirty="0">
                <a:solidFill>
                  <a:srgbClr val="002060"/>
                </a:solidFill>
                <a:latin typeface="Times New Roman" pitchFamily="18" charset="0"/>
                <a:cs typeface="Times New Roman" pitchFamily="18" charset="0"/>
              </a:rPr>
              <a:t> lung </a:t>
            </a:r>
            <a:r>
              <a:rPr lang="en-US" sz="3200" dirty="0" err="1">
                <a:solidFill>
                  <a:srgbClr val="002060"/>
                </a:solidFill>
                <a:latin typeface="Times New Roman" pitchFamily="18" charset="0"/>
                <a:cs typeface="Times New Roman" pitchFamily="18" charset="0"/>
              </a:rPr>
              <a:t>linh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sống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động</a:t>
            </a:r>
            <a:r>
              <a:rPr lang="en-US" sz="3200" dirty="0">
                <a:solidFill>
                  <a:srgbClr val="002060"/>
                </a:solidFill>
                <a:latin typeface="Times New Roman" pitchFamily="18" charset="0"/>
                <a:cs typeface="Times New Roman" pitchFamily="18" charset="0"/>
              </a:rPr>
              <a:t>, có </a:t>
            </a:r>
            <a:r>
              <a:rPr lang="en-US" sz="3200" dirty="0" err="1">
                <a:solidFill>
                  <a:srgbClr val="002060"/>
                </a:solidFill>
                <a:latin typeface="Times New Roman" pitchFamily="18" charset="0"/>
                <a:cs typeface="Times New Roman" pitchFamily="18" charset="0"/>
              </a:rPr>
              <a:t>âm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thanh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hình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ảnh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đậm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chất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thơ</a:t>
            </a:r>
            <a:r>
              <a:rPr lang="en-US" sz="3200" dirty="0">
                <a:solidFill>
                  <a:srgbClr val="002060"/>
                </a:solidFill>
                <a:latin typeface="Times New Roman" pitchFamily="18" charset="0"/>
                <a:cs typeface="Times New Roman" pitchFamily="18" charset="0"/>
              </a:rPr>
              <a:t>.</a:t>
            </a:r>
          </a:p>
          <a:p>
            <a:pPr marL="0" indent="0">
              <a:buNone/>
            </a:pPr>
            <a:r>
              <a:rPr lang="en-US" sz="3200" dirty="0">
                <a:solidFill>
                  <a:srgbClr val="002060"/>
                </a:solidFill>
                <a:latin typeface="Times New Roman" pitchFamily="18" charset="0"/>
                <a:cs typeface="Times New Roman" pitchFamily="18" charset="0"/>
                <a:sym typeface="Wingdings" pitchFamily="2" charset="2"/>
              </a:rPr>
              <a:t> </a:t>
            </a:r>
            <a:r>
              <a:rPr lang="en-US" sz="3200" dirty="0">
                <a:solidFill>
                  <a:srgbClr val="00206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Tâm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hồn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sĩ</a:t>
            </a:r>
            <a:r>
              <a:rPr lang="en-US" sz="3200" b="1" dirty="0">
                <a:solidFill>
                  <a:srgbClr val="C00000"/>
                </a:solidFill>
                <a:latin typeface="Times New Roman" pitchFamily="18" charset="0"/>
                <a:cs typeface="Times New Roman" pitchFamily="18" charset="0"/>
              </a:rPr>
              <a:t> – </a:t>
            </a:r>
            <a:r>
              <a:rPr lang="en-US" sz="3200" b="1" dirty="0" err="1">
                <a:solidFill>
                  <a:srgbClr val="C00000"/>
                </a:solidFill>
                <a:latin typeface="Times New Roman" pitchFamily="18" charset="0"/>
                <a:cs typeface="Times New Roman" pitchFamily="18" charset="0"/>
              </a:rPr>
              <a:t>nghệ</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sĩ</a:t>
            </a:r>
            <a:r>
              <a:rPr lang="en-US" sz="3200" b="1" dirty="0">
                <a:solidFill>
                  <a:srgbClr val="C0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13919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1)">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heel(1)">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9" descr="bacho2"/>
          <p:cNvPicPr>
            <a:picLocks noChangeAspect="1" noChangeArrowheads="1"/>
          </p:cNvPicPr>
          <p:nvPr/>
        </p:nvPicPr>
        <p:blipFill>
          <a:blip r:embed="rId2"/>
          <a:srcRect/>
          <a:stretch>
            <a:fillRect/>
          </a:stretch>
        </p:blipFill>
        <p:spPr bwMode="auto">
          <a:xfrm>
            <a:off x="6400800" y="2819400"/>
            <a:ext cx="5283200" cy="4038600"/>
          </a:xfrm>
          <a:prstGeom prst="rect">
            <a:avLst/>
          </a:prstGeom>
          <a:noFill/>
          <a:ln w="28575">
            <a:solidFill>
              <a:srgbClr val="FFFF00"/>
            </a:solidFill>
            <a:miter lim="800000"/>
            <a:headEnd/>
            <a:tailEnd/>
          </a:ln>
        </p:spPr>
      </p:pic>
      <p:pic>
        <p:nvPicPr>
          <p:cNvPr id="7" name="Picture 18" descr="nui"/>
          <p:cNvPicPr>
            <a:picLocks noChangeAspect="1" noChangeArrowheads="1"/>
          </p:cNvPicPr>
          <p:nvPr/>
        </p:nvPicPr>
        <p:blipFill>
          <a:blip r:embed="rId3"/>
          <a:srcRect/>
          <a:stretch>
            <a:fillRect/>
          </a:stretch>
        </p:blipFill>
        <p:spPr bwMode="auto">
          <a:xfrm>
            <a:off x="203200" y="2895600"/>
            <a:ext cx="5892800" cy="3733800"/>
          </a:xfrm>
          <a:prstGeom prst="rect">
            <a:avLst/>
          </a:prstGeom>
          <a:noFill/>
          <a:ln w="28575">
            <a:solidFill>
              <a:srgbClr val="FFFF00"/>
            </a:solidFill>
            <a:miter lim="800000"/>
            <a:headEnd/>
            <a:tailEnd/>
          </a:ln>
        </p:spPr>
      </p:pic>
      <p:sp>
        <p:nvSpPr>
          <p:cNvPr id="13320" name="Date Placeholder 2"/>
          <p:cNvSpPr txBox="1">
            <a:spLocks noGrp="1"/>
          </p:cNvSpPr>
          <p:nvPr/>
        </p:nvSpPr>
        <p:spPr bwMode="auto">
          <a:xfrm>
            <a:off x="7996767" y="223839"/>
            <a:ext cx="2844800" cy="365125"/>
          </a:xfrm>
          <a:prstGeom prst="rect">
            <a:avLst/>
          </a:prstGeom>
          <a:noFill/>
          <a:ln w="9525">
            <a:noFill/>
            <a:miter lim="800000"/>
            <a:headEnd/>
            <a:tailEnd/>
          </a:ln>
        </p:spPr>
        <p:txBody>
          <a:bodyPr anchor="ctr"/>
          <a:lstStyle/>
          <a:p>
            <a:pPr algn="r"/>
            <a:endParaRPr lang="en-US" sz="1200">
              <a:solidFill>
                <a:srgbClr val="FEFEFE"/>
              </a:solidFill>
              <a:latin typeface="Arial" charset="0"/>
            </a:endParaRPr>
          </a:p>
        </p:txBody>
      </p:sp>
      <p:sp>
        <p:nvSpPr>
          <p:cNvPr id="2" name="TextBox 1"/>
          <p:cNvSpPr txBox="1"/>
          <p:nvPr/>
        </p:nvSpPr>
        <p:spPr>
          <a:xfrm>
            <a:off x="0" y="152400"/>
            <a:ext cx="11988800" cy="2103438"/>
          </a:xfrm>
          <a:prstGeom prst="rect">
            <a:avLst/>
          </a:prstGeom>
          <a:noFill/>
        </p:spPr>
        <p:txBody>
          <a:bodyPr>
            <a:spAutoFit/>
          </a:bodyPr>
          <a:lstStyle/>
          <a:p>
            <a:r>
              <a:rPr lang="en-US" sz="3600" b="1" dirty="0">
                <a:solidFill>
                  <a:srgbClr val="FF0000"/>
                </a:solidFill>
                <a:latin typeface="Times New Roman" pitchFamily="18" charset="0"/>
                <a:cs typeface="Times New Roman" pitchFamily="18" charset="0"/>
              </a:rPr>
              <a:t>              2.</a:t>
            </a:r>
            <a:r>
              <a:rPr lang="en-US" sz="3200" b="1" dirty="0">
                <a:solidFill>
                  <a:srgbClr val="FF0000"/>
                </a:solidFill>
                <a:latin typeface="Times New Roman" pitchFamily="18" charset="0"/>
                <a:cs typeface="Times New Roman" pitchFamily="18" charset="0"/>
              </a:rPr>
              <a:t>HAI CÂU THƠ CUỐI:</a:t>
            </a:r>
          </a:p>
          <a:p>
            <a:r>
              <a:rPr lang="en-US" sz="3200" b="1" dirty="0">
                <a:solidFill>
                  <a:srgbClr val="FF0000"/>
                </a:solidFill>
                <a:latin typeface="Times New Roman" pitchFamily="18" charset="0"/>
                <a:cs typeface="Times New Roman" pitchFamily="18" charset="0"/>
              </a:rPr>
              <a:t>“</a:t>
            </a:r>
            <a:r>
              <a:rPr lang="en-US" sz="3200" b="1" dirty="0" err="1">
                <a:solidFill>
                  <a:srgbClr val="FF0000"/>
                </a:solidFill>
                <a:latin typeface="Times New Roman" pitchFamily="18" charset="0"/>
                <a:cs typeface="Times New Roman" pitchFamily="18" charset="0"/>
              </a:rPr>
              <a:t>Cảnh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khuya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như</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vẽ</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người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chưa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ngủ</a:t>
            </a:r>
            <a:r>
              <a:rPr lang="en-US" sz="3200" b="1" dirty="0">
                <a:solidFill>
                  <a:srgbClr val="FF0000"/>
                </a:solidFill>
                <a:latin typeface="Times New Roman" pitchFamily="18" charset="0"/>
                <a:cs typeface="Times New Roman" pitchFamily="18" charset="0"/>
              </a:rPr>
              <a:t>,</a:t>
            </a:r>
          </a:p>
          <a:p>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Chưa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ngủ</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vì</a:t>
            </a:r>
            <a:r>
              <a:rPr lang="en-US" sz="3200" b="1" dirty="0">
                <a:solidFill>
                  <a:srgbClr val="FF0000"/>
                </a:solidFill>
                <a:latin typeface="Times New Roman" pitchFamily="18" charset="0"/>
                <a:cs typeface="Times New Roman" pitchFamily="18" charset="0"/>
              </a:rPr>
              <a:t> lo </a:t>
            </a:r>
            <a:r>
              <a:rPr lang="en-US" sz="3200" b="1" dirty="0" err="1">
                <a:solidFill>
                  <a:srgbClr val="FF0000"/>
                </a:solidFill>
                <a:latin typeface="Times New Roman" pitchFamily="18" charset="0"/>
                <a:cs typeface="Times New Roman" pitchFamily="18" charset="0"/>
              </a:rPr>
              <a:t>nỗi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nước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nhà</a:t>
            </a:r>
            <a:r>
              <a:rPr lang="en-US" sz="3200" b="1" dirty="0">
                <a:solidFill>
                  <a:srgbClr val="FF0000"/>
                </a:solidFill>
                <a:latin typeface="Times New Roman" pitchFamily="18" charset="0"/>
                <a:cs typeface="Times New Roman" pitchFamily="18" charset="0"/>
              </a:rPr>
              <a:t>”.</a:t>
            </a:r>
          </a:p>
          <a:p>
            <a:endParaRPr lang="en-US" sz="3200" dirty="0">
              <a:solidFill>
                <a:srgbClr val="FF0000"/>
              </a:solidFill>
            </a:endParaRPr>
          </a:p>
        </p:txBody>
      </p:sp>
      <p:sp>
        <p:nvSpPr>
          <p:cNvPr id="13322" name="Line 10"/>
          <p:cNvSpPr>
            <a:spLocks noChangeShapeType="1"/>
          </p:cNvSpPr>
          <p:nvPr/>
        </p:nvSpPr>
        <p:spPr bwMode="auto">
          <a:xfrm flipV="1">
            <a:off x="2438400" y="1703252"/>
            <a:ext cx="2786743" cy="45719"/>
          </a:xfrm>
          <a:prstGeom prst="line">
            <a:avLst/>
          </a:prstGeom>
          <a:noFill/>
          <a:ln w="28575">
            <a:solidFill>
              <a:schemeClr val="tx1"/>
            </a:solidFill>
            <a:round/>
            <a:headEnd/>
            <a:tailEnd/>
          </a:ln>
          <a:effectLst/>
        </p:spPr>
        <p:txBody>
          <a:bodyPr/>
          <a:lstStyle/>
          <a:p>
            <a:endParaRPr lang="en-US"/>
          </a:p>
        </p:txBody>
      </p:sp>
      <p:sp>
        <p:nvSpPr>
          <p:cNvPr id="13326" name="Line 14"/>
          <p:cNvSpPr>
            <a:spLocks noChangeShapeType="1"/>
          </p:cNvSpPr>
          <p:nvPr/>
        </p:nvSpPr>
        <p:spPr bwMode="auto">
          <a:xfrm>
            <a:off x="3280229" y="1219200"/>
            <a:ext cx="508000" cy="0"/>
          </a:xfrm>
          <a:prstGeom prst="line">
            <a:avLst/>
          </a:prstGeom>
          <a:noFill/>
          <a:ln w="28575">
            <a:solidFill>
              <a:schemeClr val="tx1"/>
            </a:solidFill>
            <a:round/>
            <a:headEnd/>
            <a:tailEnd/>
          </a:ln>
          <a:effectLst/>
        </p:spPr>
        <p:txBody>
          <a:bodyPr/>
          <a:lstStyle/>
          <a:p>
            <a:endParaRPr lang="en-US"/>
          </a:p>
        </p:txBody>
      </p:sp>
      <p:sp>
        <p:nvSpPr>
          <p:cNvPr id="13336" name="Line 24"/>
          <p:cNvSpPr>
            <a:spLocks noChangeShapeType="1"/>
          </p:cNvSpPr>
          <p:nvPr/>
        </p:nvSpPr>
        <p:spPr bwMode="auto">
          <a:xfrm>
            <a:off x="6705600" y="1219200"/>
            <a:ext cx="0" cy="0"/>
          </a:xfrm>
          <a:prstGeom prst="line">
            <a:avLst/>
          </a:prstGeom>
          <a:noFill/>
          <a:ln w="9525">
            <a:solidFill>
              <a:schemeClr val="tx1"/>
            </a:solidFill>
            <a:round/>
            <a:headEnd/>
            <a:tailEnd/>
          </a:ln>
          <a:effectLst/>
        </p:spPr>
        <p:txBody>
          <a:bodyPr/>
          <a:lstStyle/>
          <a:p>
            <a:endParaRPr lang="en-US"/>
          </a:p>
        </p:txBody>
      </p:sp>
    </p:spTree>
    <p:extLst>
      <p:ext uri="{BB962C8B-B14F-4D97-AF65-F5344CB8AC3E}">
        <p14:creationId xmlns:p14="http://schemas.microsoft.com/office/powerpoint/2010/main" val="246000041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3326"/>
                                        </p:tgtEl>
                                        <p:attrNameLst>
                                          <p:attrName>style.visibility</p:attrName>
                                        </p:attrNameLst>
                                      </p:cBhvr>
                                      <p:to>
                                        <p:strVal val="visible"/>
                                      </p:to>
                                    </p:set>
                                    <p:animEffect transition="in" filter="diamond(in)">
                                      <p:cBhvr>
                                        <p:cTn id="17" dur="2000"/>
                                        <p:tgtEl>
                                          <p:spTgt spid="1332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3322"/>
                                        </p:tgtEl>
                                        <p:attrNameLst>
                                          <p:attrName>style.visibility</p:attrName>
                                        </p:attrNameLst>
                                      </p:cBhvr>
                                      <p:to>
                                        <p:strVal val="visible"/>
                                      </p:to>
                                    </p:set>
                                    <p:animEffect transition="in" filter="diamond(in)">
                                      <p:cBhvr>
                                        <p:cTn id="22" dur="2000"/>
                                        <p:tgtEl>
                                          <p:spTgt spid="1332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1"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heckerboard(across)">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3322" grpId="0" animBg="1"/>
      <p:bldP spid="133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1"/>
            <a:ext cx="10972800" cy="4525963"/>
          </a:xfrm>
        </p:spPr>
        <p:txBody>
          <a:bodyPr/>
          <a:lstStyle/>
          <a:p>
            <a:pPr marL="0" indent="0">
              <a:buNone/>
            </a:pPr>
            <a:endParaRPr lang="en-US" u="sng" dirty="0">
              <a:solidFill>
                <a:srgbClr val="FF0000"/>
              </a:solidFill>
              <a:latin typeface="Times New Roman" pitchFamily="18" charset="0"/>
              <a:cs typeface="Times New Roman" pitchFamily="18" charset="0"/>
            </a:endParaRPr>
          </a:p>
          <a:p>
            <a:pPr marL="0" indent="0">
              <a:buNone/>
            </a:pPr>
            <a:r>
              <a:rPr lang="en-US" b="1" u="sng" dirty="0">
                <a:latin typeface="Times New Roman" pitchFamily="18" charset="0"/>
                <a:cs typeface="Times New Roman" pitchFamily="18" charset="0"/>
              </a:rPr>
              <a:t>2. </a:t>
            </a:r>
            <a:r>
              <a:rPr lang="en-US" b="1" u="sng" dirty="0" err="1">
                <a:latin typeface="Times New Roman" pitchFamily="18" charset="0"/>
                <a:cs typeface="Times New Roman" pitchFamily="18" charset="0"/>
              </a:rPr>
              <a:t>Hai</a:t>
            </a:r>
            <a:r>
              <a:rPr lang="en-US" b="1" u="sng" dirty="0">
                <a:latin typeface="Times New Roman" pitchFamily="18" charset="0"/>
                <a:cs typeface="Times New Roman" pitchFamily="18" charset="0"/>
              </a:rPr>
              <a:t> </a:t>
            </a:r>
            <a:r>
              <a:rPr lang="en-US" b="1" u="sng" dirty="0" err="1">
                <a:latin typeface="Times New Roman" pitchFamily="18" charset="0"/>
                <a:cs typeface="Times New Roman" pitchFamily="18" charset="0"/>
              </a:rPr>
              <a:t>câu</a:t>
            </a:r>
            <a:r>
              <a:rPr lang="en-US" b="1" u="sng" dirty="0">
                <a:latin typeface="Times New Roman" pitchFamily="18" charset="0"/>
                <a:cs typeface="Times New Roman" pitchFamily="18" charset="0"/>
              </a:rPr>
              <a:t> </a:t>
            </a:r>
            <a:r>
              <a:rPr lang="en-US" b="1" u="sng" dirty="0" err="1">
                <a:latin typeface="Times New Roman" pitchFamily="18" charset="0"/>
                <a:cs typeface="Times New Roman" pitchFamily="18" charset="0"/>
              </a:rPr>
              <a:t>thơ</a:t>
            </a:r>
            <a:r>
              <a:rPr lang="en-US" b="1" u="sng" dirty="0">
                <a:latin typeface="Times New Roman" pitchFamily="18" charset="0"/>
                <a:cs typeface="Times New Roman" pitchFamily="18" charset="0"/>
              </a:rPr>
              <a:t> </a:t>
            </a:r>
            <a:r>
              <a:rPr lang="en-US" b="1" u="sng" dirty="0" err="1">
                <a:latin typeface="Times New Roman" pitchFamily="18" charset="0"/>
                <a:cs typeface="Times New Roman" pitchFamily="18" charset="0"/>
              </a:rPr>
              <a:t>cuối</a:t>
            </a:r>
            <a:r>
              <a:rPr lang="en-US" b="1" u="sng" dirty="0">
                <a:latin typeface="Times New Roman" pitchFamily="18" charset="0"/>
                <a:cs typeface="Times New Roman" pitchFamily="18" charset="0"/>
              </a:rPr>
              <a:t>.</a:t>
            </a:r>
          </a:p>
        </p:txBody>
      </p:sp>
      <p:sp>
        <p:nvSpPr>
          <p:cNvPr id="6" name="Cloud Callout 5"/>
          <p:cNvSpPr/>
          <p:nvPr/>
        </p:nvSpPr>
        <p:spPr>
          <a:xfrm>
            <a:off x="4064000" y="838200"/>
            <a:ext cx="7823200" cy="34290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itchFamily="18" charset="0"/>
                <a:cs typeface="Times New Roman" pitchFamily="18" charset="0"/>
              </a:rPr>
              <a:t>Đọc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lại</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biết</a:t>
            </a:r>
            <a:r>
              <a:rPr lang="en-US" sz="3200" dirty="0">
                <a:latin typeface="Times New Roman" pitchFamily="18" charset="0"/>
                <a:cs typeface="Times New Roman" pitchFamily="18" charset="0"/>
              </a:rPr>
              <a:t> vì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Bác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a:t>
            </a:r>
            <a:r>
              <a:rPr lang="en-US" sz="3200" dirty="0">
                <a:latin typeface="Times New Roman" pitchFamily="18" charset="0"/>
                <a:cs typeface="Times New Roman" pitchFamily="18" charset="0"/>
              </a:rPr>
              <a:t>̉? Có </a:t>
            </a:r>
            <a:r>
              <a:rPr lang="en-US" sz="3200" dirty="0" err="1">
                <a:latin typeface="Times New Roman" pitchFamily="18" charset="0"/>
                <a:cs typeface="Times New Roman" pitchFamily="18" charset="0"/>
              </a:rPr>
              <a:t>phải</a:t>
            </a:r>
            <a:r>
              <a:rPr lang="en-US" sz="3200" dirty="0">
                <a:latin typeface="Times New Roman" pitchFamily="18" charset="0"/>
                <a:cs typeface="Times New Roman" pitchFamily="18" charset="0"/>
              </a:rPr>
              <a:t> là do </a:t>
            </a:r>
            <a:r>
              <a:rPr lang="en-US" sz="3200" dirty="0" err="1">
                <a:latin typeface="Times New Roman" pitchFamily="18" charset="0"/>
                <a:cs typeface="Times New Roman" pitchFamily="18" charset="0"/>
              </a:rPr>
              <a:t>cảnh</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đẹp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a:t>
            </a:r>
          </a:p>
        </p:txBody>
      </p:sp>
      <p:sp>
        <p:nvSpPr>
          <p:cNvPr id="2" name="TextBox 1"/>
          <p:cNvSpPr txBox="1"/>
          <p:nvPr/>
        </p:nvSpPr>
        <p:spPr>
          <a:xfrm>
            <a:off x="757645" y="4689250"/>
            <a:ext cx="5995851" cy="954107"/>
          </a:xfrm>
          <a:prstGeom prst="rect">
            <a:avLst/>
          </a:prstGeom>
          <a:noFill/>
        </p:spPr>
        <p:txBody>
          <a:bodyPr wrap="square" rtlCol="0">
            <a:spAutoFit/>
          </a:bodyPr>
          <a:lstStyle/>
          <a:p>
            <a:r>
              <a:rPr lang="en-US" sz="2800" i="1" dirty="0">
                <a:latin typeface="Times New Roman" pitchFamily="18" charset="0"/>
                <a:cs typeface="Times New Roman" pitchFamily="18" charset="0"/>
              </a:rPr>
              <a:t>“</a:t>
            </a:r>
            <a:r>
              <a:rPr lang="vi-VN" sz="2800" i="1" dirty="0">
                <a:latin typeface="Times New Roman" pitchFamily="18" charset="0"/>
                <a:cs typeface="Times New Roman" pitchFamily="18" charset="0"/>
              </a:rPr>
              <a:t>Cảnh khuya như vẽ người chưa ngủ,</a:t>
            </a:r>
            <a:br>
              <a:rPr lang="vi-VN" sz="2800" i="1" dirty="0">
                <a:latin typeface="Times New Roman" pitchFamily="18" charset="0"/>
                <a:cs typeface="Times New Roman" pitchFamily="18" charset="0"/>
              </a:rPr>
            </a:br>
            <a:r>
              <a:rPr lang="vi-VN" sz="2800" i="1" dirty="0">
                <a:latin typeface="Times New Roman" pitchFamily="18" charset="0"/>
                <a:cs typeface="Times New Roman" pitchFamily="18" charset="0"/>
              </a:rPr>
              <a:t>Chưa ngủ vì lo nỗi nước nhà.</a:t>
            </a:r>
            <a:r>
              <a:rPr lang="en-US" sz="2800" i="1" dirty="0">
                <a:latin typeface="Times New Roman" pitchFamily="18" charset="0"/>
                <a:cs typeface="Times New Roman" pitchFamily="18" charset="0"/>
              </a:rPr>
              <a:t>”</a:t>
            </a:r>
          </a:p>
        </p:txBody>
      </p:sp>
    </p:spTree>
    <p:extLst>
      <p:ext uri="{BB962C8B-B14F-4D97-AF65-F5344CB8AC3E}">
        <p14:creationId xmlns:p14="http://schemas.microsoft.com/office/powerpoint/2010/main" val="176991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ChangeArrowheads="1"/>
          </p:cNvSpPr>
          <p:nvPr/>
        </p:nvSpPr>
        <p:spPr bwMode="auto">
          <a:xfrm>
            <a:off x="1981200" y="533400"/>
            <a:ext cx="8686800"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err="1">
                <a:latin typeface="Times New Roman" panose="02020603050405020304" pitchFamily="18" charset="0"/>
                <a:cs typeface="Times New Roman" panose="02020603050405020304" pitchFamily="18" charset="0"/>
              </a:rPr>
              <a:t>Cảnh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khuya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như</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vẽ</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người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chưa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ngủ</a:t>
            </a:r>
            <a:r>
              <a:rPr lang="en-US" altLang="en-US" b="1" dirty="0">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b="1" dirty="0" err="1">
                <a:latin typeface="Times New Roman" panose="02020603050405020304" pitchFamily="18" charset="0"/>
                <a:cs typeface="Times New Roman" panose="02020603050405020304" pitchFamily="18" charset="0"/>
              </a:rPr>
              <a:t>Chưa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ngủ</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vì</a:t>
            </a:r>
            <a:r>
              <a:rPr lang="en-US" altLang="en-US" b="1" dirty="0">
                <a:latin typeface="Times New Roman" panose="02020603050405020304" pitchFamily="18" charset="0"/>
                <a:cs typeface="Times New Roman" panose="02020603050405020304" pitchFamily="18" charset="0"/>
              </a:rPr>
              <a:t> lo </a:t>
            </a:r>
            <a:r>
              <a:rPr lang="en-US" altLang="en-US" b="1" dirty="0" err="1">
                <a:latin typeface="Times New Roman" panose="02020603050405020304" pitchFamily="18" charset="0"/>
                <a:cs typeface="Times New Roman" panose="02020603050405020304" pitchFamily="18" charset="0"/>
              </a:rPr>
              <a:t>nỗi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nước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nhà</a:t>
            </a:r>
            <a:r>
              <a:rPr lang="en-US" altLang="en-US" b="1" dirty="0">
                <a:latin typeface="Times New Roman" panose="02020603050405020304" pitchFamily="18" charset="0"/>
                <a:cs typeface="Times New Roman" panose="02020603050405020304" pitchFamily="18" charset="0"/>
              </a:rPr>
              <a:t>.</a:t>
            </a:r>
          </a:p>
          <a:p>
            <a:pPr algn="ctr" eaLnBrk="1" hangingPunct="1">
              <a:spcBef>
                <a:spcPct val="0"/>
              </a:spcBef>
              <a:buFontTx/>
              <a:buNone/>
            </a:pPr>
            <a:endParaRPr lang="en-US" altLang="en-US" sz="1800" dirty="0">
              <a:solidFill>
                <a:srgbClr val="FF0000"/>
              </a:solidFill>
            </a:endParaRPr>
          </a:p>
        </p:txBody>
      </p:sp>
      <p:sp>
        <p:nvSpPr>
          <p:cNvPr id="8" name="Rectangle 7"/>
          <p:cNvSpPr>
            <a:spLocks noChangeArrowheads="1"/>
          </p:cNvSpPr>
          <p:nvPr/>
        </p:nvSpPr>
        <p:spPr bwMode="auto">
          <a:xfrm>
            <a:off x="1524000" y="1524000"/>
            <a:ext cx="92964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Viết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lên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thanh</a:t>
            </a:r>
            <a:r>
              <a:rPr lang="en-US" altLang="en-US" b="1" dirty="0">
                <a:solidFill>
                  <a:srgbClr val="FF0000"/>
                </a:solidFill>
                <a:latin typeface="Times New Roman" panose="02020603050405020304" pitchFamily="18" charset="0"/>
                <a:cs typeface="Times New Roman" panose="02020603050405020304" pitchFamily="18" charset="0"/>
              </a:rPr>
              <a:t> chat ý </a:t>
            </a:r>
            <a:r>
              <a:rPr lang="en-US" altLang="en-US" b="1" dirty="0" err="1">
                <a:solidFill>
                  <a:srgbClr val="FF0000"/>
                </a:solidFill>
                <a:latin typeface="Times New Roman" panose="02020603050405020304" pitchFamily="18" charset="0"/>
                <a:cs typeface="Times New Roman" panose="02020603050405020304" pitchFamily="18" charset="0"/>
              </a:rPr>
              <a:t>kiến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của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em</a:t>
            </a:r>
            <a:endParaRPr lang="en-US" altLang="en-US" b="1" dirty="0">
              <a:solidFill>
                <a:srgbClr val="FF000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b="1" dirty="0">
                <a:solidFill>
                  <a:srgbClr val="FF0000"/>
                </a:solidFill>
                <a:latin typeface="Times New Roman" panose="02020603050405020304" pitchFamily="18" charset="0"/>
                <a:cs typeface="Times New Roman" panose="02020603050405020304" pitchFamily="18" charset="0"/>
              </a:rPr>
              <a:t>-</a:t>
            </a:r>
            <a:r>
              <a:rPr lang="en-US" altLang="en-US" b="1" dirty="0" err="1">
                <a:solidFill>
                  <a:srgbClr val="FF0000"/>
                </a:solidFill>
                <a:latin typeface="Times New Roman" panose="02020603050405020304" pitchFamily="18" charset="0"/>
                <a:cs typeface="Times New Roman" panose="02020603050405020304" pitchFamily="18" charset="0"/>
              </a:rPr>
              <a:t>Thời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gian</a:t>
            </a:r>
            <a:r>
              <a:rPr lang="en-US" altLang="en-US" b="1" dirty="0">
                <a:solidFill>
                  <a:srgbClr val="FF0000"/>
                </a:solidFill>
                <a:latin typeface="Times New Roman" panose="02020603050405020304" pitchFamily="18" charset="0"/>
                <a:cs typeface="Times New Roman" panose="02020603050405020304" pitchFamily="18" charset="0"/>
              </a:rPr>
              <a:t>: 2 </a:t>
            </a:r>
            <a:r>
              <a:rPr lang="en-US" altLang="en-US" b="1" dirty="0" err="1">
                <a:solidFill>
                  <a:srgbClr val="FF0000"/>
                </a:solidFill>
                <a:latin typeface="Times New Roman" panose="02020603050405020304" pitchFamily="18" charset="0"/>
                <a:cs typeface="Times New Roman" panose="02020603050405020304" pitchFamily="18" charset="0"/>
              </a:rPr>
              <a:t>phút</a:t>
            </a:r>
            <a:endParaRPr lang="en-US" altLang="en-US" b="1" dirty="0">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b="1" u="sng" dirty="0" err="1">
                <a:solidFill>
                  <a:srgbClr val="FF0000"/>
                </a:solidFill>
                <a:latin typeface="Times New Roman" panose="02020603050405020304" pitchFamily="18" charset="0"/>
                <a:cs typeface="Times New Roman" panose="02020603050405020304" pitchFamily="18" charset="0"/>
              </a:rPr>
              <a:t>Câu</a:t>
            </a:r>
            <a:r>
              <a:rPr lang="en-US" altLang="en-US" b="1" u="sng" dirty="0">
                <a:solidFill>
                  <a:srgbClr val="FF0000"/>
                </a:solidFill>
                <a:latin typeface="Times New Roman" panose="02020603050405020304" pitchFamily="18" charset="0"/>
                <a:cs typeface="Times New Roman" panose="02020603050405020304" pitchFamily="18" charset="0"/>
              </a:rPr>
              <a:t> </a:t>
            </a:r>
            <a:r>
              <a:rPr lang="en-US" altLang="en-US" b="1" u="sng" dirty="0" err="1">
                <a:solidFill>
                  <a:srgbClr val="FF0000"/>
                </a:solidFill>
                <a:latin typeface="Times New Roman" panose="02020603050405020304" pitchFamily="18" charset="0"/>
                <a:cs typeface="Times New Roman" panose="02020603050405020304" pitchFamily="18" charset="0"/>
              </a:rPr>
              <a:t>hỏi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Có</a:t>
            </a:r>
            <a:r>
              <a:rPr lang="en-US" altLang="en-US" b="1" dirty="0">
                <a:latin typeface="Times New Roman" panose="02020603050405020304" pitchFamily="18" charset="0"/>
                <a:cs typeface="Times New Roman" panose="02020603050405020304" pitchFamily="18" charset="0"/>
              </a:rPr>
              <a:t> ý </a:t>
            </a:r>
            <a:r>
              <a:rPr lang="en-US" altLang="en-US" b="1" dirty="0" err="1">
                <a:latin typeface="Times New Roman" panose="02020603050405020304" pitchFamily="18" charset="0"/>
                <a:cs typeface="Times New Roman" panose="02020603050405020304" pitchFamily="18" charset="0"/>
              </a:rPr>
              <a:t>kiến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rằng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điệp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ngữ</a:t>
            </a:r>
            <a:r>
              <a:rPr lang="en-US" altLang="en-US" b="1" dirty="0">
                <a:latin typeface="Times New Roman" panose="02020603050405020304" pitchFamily="18" charset="0"/>
                <a:cs typeface="Times New Roman" panose="02020603050405020304" pitchFamily="18" charset="0"/>
              </a:rPr>
              <a:t> </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Chưa</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ngủ</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đặt</a:t>
            </a:r>
            <a:r>
              <a:rPr lang="en-US" altLang="en-US" b="1" dirty="0">
                <a:latin typeface="Times New Roman" panose="02020603050405020304" pitchFamily="18" charset="0"/>
                <a:cs typeface="Times New Roman" panose="02020603050405020304" pitchFamily="18" charset="0"/>
              </a:rPr>
              <a:t> ở </a:t>
            </a:r>
            <a:r>
              <a:rPr lang="en-US" altLang="en-US" b="1" dirty="0" err="1">
                <a:latin typeface="Times New Roman" panose="02020603050405020304" pitchFamily="18" charset="0"/>
                <a:cs typeface="Times New Roman" panose="02020603050405020304" pitchFamily="18" charset="0"/>
              </a:rPr>
              <a:t>cuối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câu</a:t>
            </a:r>
            <a:r>
              <a:rPr lang="en-US" altLang="en-US" b="1" dirty="0">
                <a:latin typeface="Times New Roman" panose="02020603050405020304" pitchFamily="18" charset="0"/>
                <a:cs typeface="Times New Roman" panose="02020603050405020304" pitchFamily="18" charset="0"/>
              </a:rPr>
              <a:t> 3 </a:t>
            </a:r>
            <a:r>
              <a:rPr lang="en-US" altLang="en-US" b="1" dirty="0" err="1">
                <a:latin typeface="Times New Roman" panose="02020603050405020304" pitchFamily="18" charset="0"/>
                <a:cs typeface="Times New Roman" panose="02020603050405020304" pitchFamily="18" charset="0"/>
              </a:rPr>
              <a:t>đầu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câu</a:t>
            </a:r>
            <a:r>
              <a:rPr lang="en-US" altLang="en-US" b="1" dirty="0">
                <a:latin typeface="Times New Roman" panose="02020603050405020304" pitchFamily="18" charset="0"/>
                <a:cs typeface="Times New Roman" panose="02020603050405020304" pitchFamily="18" charset="0"/>
              </a:rPr>
              <a:t> 4 </a:t>
            </a:r>
            <a:r>
              <a:rPr lang="en-US" altLang="en-US" b="1" dirty="0" err="1">
                <a:latin typeface="Times New Roman" panose="02020603050405020304" pitchFamily="18" charset="0"/>
                <a:cs typeface="Times New Roman" panose="02020603050405020304" pitchFamily="18" charset="0"/>
              </a:rPr>
              <a:t>là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một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bản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lề</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mở</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ra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hai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phía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tâm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trạng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trong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cùng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một</a:t>
            </a:r>
            <a:r>
              <a:rPr lang="en-US" altLang="en-US" b="1" dirty="0">
                <a:latin typeface="Times New Roman" panose="02020603050405020304" pitchFamily="18" charset="0"/>
                <a:cs typeface="Times New Roman" panose="02020603050405020304" pitchFamily="18" charset="0"/>
              </a:rPr>
              <a:t> con </a:t>
            </a:r>
            <a:r>
              <a:rPr lang="en-US" altLang="en-US" b="1" dirty="0" err="1">
                <a:latin typeface="Times New Roman" panose="02020603050405020304" pitchFamily="18" charset="0"/>
                <a:cs typeface="Times New Roman" panose="02020603050405020304" pitchFamily="18" charset="0"/>
              </a:rPr>
              <a:t>người</a:t>
            </a:r>
            <a:r>
              <a:rPr lang="en-US" altLang="en-US" b="1" dirty="0">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Niềm</a:t>
            </a:r>
            <a:r>
              <a:rPr lang="en-US" altLang="en-US" b="1" dirty="0">
                <a:solidFill>
                  <a:srgbClr val="C00000"/>
                </a:solidFill>
                <a:latin typeface="Times New Roman" panose="02020603050405020304" pitchFamily="18" charset="0"/>
                <a:cs typeface="Times New Roman" panose="02020603050405020304" pitchFamily="18" charset="0"/>
              </a:rPr>
              <a:t> say </a:t>
            </a:r>
            <a:r>
              <a:rPr lang="en-US" altLang="en-US" b="1" dirty="0" err="1">
                <a:solidFill>
                  <a:srgbClr val="C00000"/>
                </a:solidFill>
                <a:latin typeface="Times New Roman" panose="02020603050405020304" pitchFamily="18" charset="0"/>
                <a:cs typeface="Times New Roman" panose="02020603050405020304" pitchFamily="18" charset="0"/>
              </a:rPr>
              <a:t>mê</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trước</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thiên</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nhiên</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và</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nỗi</a:t>
            </a:r>
            <a:r>
              <a:rPr lang="en-US" altLang="en-US" b="1" dirty="0">
                <a:solidFill>
                  <a:srgbClr val="C00000"/>
                </a:solidFill>
                <a:latin typeface="Times New Roman" panose="02020603050405020304" pitchFamily="18" charset="0"/>
                <a:cs typeface="Times New Roman" panose="02020603050405020304" pitchFamily="18" charset="0"/>
              </a:rPr>
              <a:t> lo </a:t>
            </a:r>
            <a:r>
              <a:rPr lang="en-US" altLang="en-US" b="1" dirty="0" err="1">
                <a:solidFill>
                  <a:srgbClr val="C00000"/>
                </a:solidFill>
                <a:latin typeface="Times New Roman" panose="02020603050405020304" pitchFamily="18" charset="0"/>
                <a:cs typeface="Times New Roman" panose="02020603050405020304" pitchFamily="18" charset="0"/>
              </a:rPr>
              <a:t>việc</a:t>
            </a:r>
            <a:r>
              <a:rPr lang="en-US" altLang="en-US" b="1" dirty="0">
                <a:solidFill>
                  <a:srgbClr val="C00000"/>
                </a:solidFill>
                <a:latin typeface="Times New Roman" panose="02020603050405020304" pitchFamily="18" charset="0"/>
                <a:cs typeface="Times New Roman" panose="02020603050405020304" pitchFamily="18" charset="0"/>
              </a:rPr>
              <a:t> </a:t>
            </a:r>
            <a:r>
              <a:rPr lang="en-US" altLang="en-US" b="1" dirty="0" err="1">
                <a:solidFill>
                  <a:srgbClr val="C00000"/>
                </a:solidFill>
                <a:latin typeface="Times New Roman" panose="02020603050405020304" pitchFamily="18" charset="0"/>
                <a:cs typeface="Times New Roman" panose="02020603050405020304" pitchFamily="18" charset="0"/>
              </a:rPr>
              <a:t>nước</a:t>
            </a:r>
            <a:r>
              <a:rPr lang="en-US" altLang="en-US" b="1" dirty="0">
                <a:solidFill>
                  <a:srgbClr val="C00000"/>
                </a:solidFill>
                <a:latin typeface="Times New Roman" panose="02020603050405020304" pitchFamily="18" charset="0"/>
                <a:cs typeface="Times New Roman" panose="02020603050405020304" pitchFamily="18" charset="0"/>
              </a:rPr>
              <a:t>. </a:t>
            </a:r>
          </a:p>
          <a:p>
            <a:pPr eaLnBrk="1" hangingPunct="1">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Em</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có</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đồng</a:t>
            </a:r>
            <a:r>
              <a:rPr lang="en-US" altLang="en-US" b="1" dirty="0">
                <a:latin typeface="Times New Roman" panose="02020603050405020304" pitchFamily="18" charset="0"/>
                <a:cs typeface="Times New Roman" panose="02020603050405020304" pitchFamily="18" charset="0"/>
              </a:rPr>
              <a:t> ý </a:t>
            </a:r>
            <a:r>
              <a:rPr lang="en-US" altLang="en-US" b="1" dirty="0" err="1">
                <a:latin typeface="Times New Roman" panose="02020603050405020304" pitchFamily="18" charset="0"/>
                <a:cs typeface="Times New Roman" panose="02020603050405020304" pitchFamily="18" charset="0"/>
              </a:rPr>
              <a:t>với</a:t>
            </a:r>
            <a:r>
              <a:rPr lang="en-US" altLang="en-US" b="1" dirty="0">
                <a:latin typeface="Times New Roman" panose="02020603050405020304" pitchFamily="18" charset="0"/>
                <a:cs typeface="Times New Roman" panose="02020603050405020304" pitchFamily="18" charset="0"/>
              </a:rPr>
              <a:t> ý </a:t>
            </a:r>
            <a:r>
              <a:rPr lang="en-US" altLang="en-US" b="1" dirty="0" err="1">
                <a:latin typeface="Times New Roman" panose="02020603050405020304" pitchFamily="18" charset="0"/>
                <a:cs typeface="Times New Roman" panose="02020603050405020304" pitchFamily="18" charset="0"/>
              </a:rPr>
              <a:t>kiến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trên</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không</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Vì</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sao</a:t>
            </a:r>
            <a:r>
              <a:rPr lang="en-US" altLang="en-US" b="1" dirty="0">
                <a:latin typeface="Times New Roman" panose="02020603050405020304" pitchFamily="18" charset="0"/>
                <a:cs typeface="Times New Roman" panose="02020603050405020304" pitchFamily="18" charset="0"/>
              </a:rPr>
              <a:t>?</a:t>
            </a:r>
          </a:p>
          <a:p>
            <a:pPr algn="ctr" eaLnBrk="1" hangingPunct="1">
              <a:spcBef>
                <a:spcPct val="0"/>
              </a:spcBef>
              <a:buFontTx/>
              <a:buNone/>
            </a:pPr>
            <a:endParaRPr lang="en-US" altLang="en-US" sz="1800" dirty="0">
              <a:solidFill>
                <a:srgbClr val="FF0000"/>
              </a:solidFill>
            </a:endParaRPr>
          </a:p>
        </p:txBody>
      </p:sp>
    </p:spTree>
    <p:extLst>
      <p:ext uri="{BB962C8B-B14F-4D97-AF65-F5344CB8AC3E}">
        <p14:creationId xmlns:p14="http://schemas.microsoft.com/office/powerpoint/2010/main" val="242728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linds(horizontal)">
                                      <p:cBhvr>
                                        <p:cTn id="12" dur="500"/>
                                        <p:tgtEl>
                                          <p:spTgt spid="1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linds(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linds(horizontal)">
                                      <p:cBhvr>
                                        <p:cTn id="22" dur="500"/>
                                        <p:tgtEl>
                                          <p:spTgt spid="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blinds(horizontal)">
                                      <p:cBhvr>
                                        <p:cTn id="27" dur="500"/>
                                        <p:tgtEl>
                                          <p:spTgt spid="8">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blinds(horizontal)">
                                      <p:cBhvr>
                                        <p:cTn id="3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noChangeArrowheads="1"/>
          </p:cNvSpPr>
          <p:nvPr>
            <p:ph idx="1"/>
          </p:nvPr>
        </p:nvSpPr>
        <p:spPr>
          <a:xfrm>
            <a:off x="557349" y="685800"/>
            <a:ext cx="6834051" cy="5791200"/>
          </a:xfrm>
        </p:spPr>
        <p:txBody>
          <a:bodyPr/>
          <a:lstStyle/>
          <a:p>
            <a:pPr>
              <a:buFontTx/>
              <a:buChar char="-"/>
            </a:pPr>
            <a:r>
              <a:rPr lang="en-US" altLang="en-US" sz="3600" b="1" dirty="0">
                <a:solidFill>
                  <a:srgbClr val="FF0000"/>
                </a:solidFill>
                <a:latin typeface="Times New Roman" panose="02020603050405020304" pitchFamily="18" charset="0"/>
                <a:cs typeface="Times New Roman" panose="02020603050405020304" pitchFamily="18" charset="0"/>
              </a:rPr>
              <a:t>“</a:t>
            </a:r>
            <a:r>
              <a:rPr lang="en-US" altLang="en-US" sz="3600" b="1" dirty="0" err="1">
                <a:solidFill>
                  <a:srgbClr val="FF0000"/>
                </a:solidFill>
                <a:latin typeface="Times New Roman" panose="02020603050405020304" pitchFamily="18" charset="0"/>
                <a:cs typeface="Times New Roman" panose="02020603050405020304" pitchFamily="18" charset="0"/>
              </a:rPr>
              <a:t>Cảnh</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khuya</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như</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vẽ</a:t>
            </a:r>
            <a:r>
              <a:rPr lang="en-US" altLang="en-US" sz="3600" b="1" dirty="0">
                <a:solidFill>
                  <a:srgbClr val="FF0000"/>
                </a:solidFill>
                <a:latin typeface="Times New Roman" panose="02020603050405020304" pitchFamily="18" charset="0"/>
                <a:cs typeface="Times New Roman" panose="02020603050405020304" pitchFamily="18" charset="0"/>
              </a:rPr>
              <a:t>”</a:t>
            </a:r>
          </a:p>
          <a:p>
            <a:pPr>
              <a:buFontTx/>
              <a:buNone/>
            </a:pPr>
            <a:r>
              <a:rPr lang="en-US" altLang="en-US" sz="3600" b="1" dirty="0">
                <a:latin typeface="Times New Roman" panose="02020603050405020304" pitchFamily="18" charset="0"/>
                <a:cs typeface="Times New Roman" panose="02020603050405020304" pitchFamily="18" charset="0"/>
              </a:rPr>
              <a:t>    NT: So </a:t>
            </a:r>
            <a:r>
              <a:rPr lang="en-US" altLang="en-US" sz="3600" b="1" dirty="0" err="1">
                <a:latin typeface="Times New Roman" panose="02020603050405020304" pitchFamily="18" charset="0"/>
                <a:cs typeface="Times New Roman" panose="02020603050405020304" pitchFamily="18" charset="0"/>
              </a:rPr>
              <a:t>sánh</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Cảnh</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đẹp</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như</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tranh</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vẽ</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Một</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nhận</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xét</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về</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cảnh</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đẹp</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đêm</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trăng</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rừng</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Việt</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Bắc</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a:t>
            </a:r>
          </a:p>
          <a:p>
            <a:pPr>
              <a:buFontTx/>
              <a:buChar char="-"/>
            </a:pPr>
            <a:r>
              <a:rPr lang="en-US" alt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alt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chưa</a:t>
            </a:r>
            <a:r>
              <a:rPr lang="en-US" alt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ngủ</a:t>
            </a:r>
            <a:r>
              <a:rPr lang="en-US" alt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p>
          <a:p>
            <a:pPr>
              <a:buFontTx/>
              <a:buNone/>
            </a:pP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Một</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thông</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báo</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về</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rPr>
              <a:t>tâm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trạng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thao</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thức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của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Bác</a:t>
            </a:r>
            <a:r>
              <a:rPr lang="en-US" altLang="en-US" sz="3600" b="1" dirty="0">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35843" name="Picture 39" descr="bach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685800"/>
            <a:ext cx="2781300" cy="2438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4" name="Picture 22" descr="CA23I3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3657600"/>
            <a:ext cx="2781300" cy="2286000"/>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85057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7" dur="500"/>
                                        <p:tgtEl>
                                          <p:spTgt spid="174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checkerboard(across)">
                                      <p:cBhvr>
                                        <p:cTn id="12" dur="500"/>
                                        <p:tgtEl>
                                          <p:spTgt spid="174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diamond(in)">
                                      <p:cBhvr>
                                        <p:cTn id="17" dur="20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ÁC HỒ Ở PÁC BÓ - bthcm.thuathienhue.gov.vn"/>
          <p:cNvPicPr>
            <a:picLocks noChangeAspect="1" noChangeArrowheads="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78437" y="1358599"/>
            <a:ext cx="4422561" cy="4451651"/>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4591050" y="443688"/>
            <a:ext cx="6076950" cy="523220"/>
          </a:xfrm>
          <a:prstGeom prst="rect">
            <a:avLst/>
          </a:prstGeom>
        </p:spPr>
        <p:txBody>
          <a:bodyPr wrap="square">
            <a:spAutoFit/>
          </a:bodyPr>
          <a:lstStyle/>
          <a:p>
            <a:r>
              <a:rPr lang="vi-VN" sz="2800" i="1" dirty="0">
                <a:latin typeface="Times New Roman" pitchFamily="18" charset="0"/>
                <a:cs typeface="Times New Roman" pitchFamily="18" charset="0"/>
              </a:rPr>
              <a:t>Cảnh khuya như vẽ người chưa ngủ,</a:t>
            </a:r>
            <a:endParaRPr lang="en-US" sz="2800" i="1" dirty="0">
              <a:latin typeface="Times New Roman" pitchFamily="18" charset="0"/>
              <a:cs typeface="Times New Roman" pitchFamily="18" charset="0"/>
            </a:endParaRPr>
          </a:p>
        </p:txBody>
      </p:sp>
      <p:sp>
        <p:nvSpPr>
          <p:cNvPr id="7" name="Rectangle 6"/>
          <p:cNvSpPr/>
          <p:nvPr/>
        </p:nvSpPr>
        <p:spPr>
          <a:xfrm>
            <a:off x="4591050" y="974974"/>
            <a:ext cx="4495800"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1" u="none" strike="noStrike" kern="0" cap="none" spc="0" normalizeH="0" baseline="0" noProof="0" dirty="0">
                <a:ln>
                  <a:noFill/>
                </a:ln>
                <a:effectLst/>
                <a:uLnTx/>
                <a:uFillTx/>
                <a:latin typeface="Times New Roman" panose="02020603050405020304" pitchFamily="18" charset="0"/>
              </a:rPr>
              <a:t>Chưa ngủ vì lo nỗi nước nhà.</a:t>
            </a:r>
            <a:endParaRPr kumimoji="0" lang="en-US" sz="2800" b="0" i="1" u="none" strike="noStrike" kern="0" cap="none" spc="0" normalizeH="0" baseline="0" noProof="0" dirty="0">
              <a:ln>
                <a:noFill/>
              </a:ln>
              <a:effectLst/>
              <a:uLnTx/>
              <a:uFillTx/>
            </a:endParaRPr>
          </a:p>
        </p:txBody>
      </p:sp>
      <p:sp>
        <p:nvSpPr>
          <p:cNvPr id="8" name="Rectangle 7"/>
          <p:cNvSpPr/>
          <p:nvPr/>
        </p:nvSpPr>
        <p:spPr>
          <a:xfrm>
            <a:off x="4745706" y="1701034"/>
            <a:ext cx="6164929" cy="954107"/>
          </a:xfrm>
          <a:prstGeom prst="rect">
            <a:avLst/>
          </a:prstGeom>
          <a:solidFill>
            <a:schemeClr val="bg1">
              <a:alpha val="81000"/>
            </a:schemeClr>
          </a:solidFill>
        </p:spPr>
        <p:txBody>
          <a:bodyPr wrap="square">
            <a:spAutoFit/>
          </a:bodyPr>
          <a:lstStyle/>
          <a:p>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Nghệ</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thuật</a:t>
            </a:r>
            <a:r>
              <a:rPr lang="en-US" sz="2800" i="1" dirty="0">
                <a:latin typeface="Times New Roman" pitchFamily="18" charset="0"/>
                <a:cs typeface="Times New Roman" pitchFamily="18" charset="0"/>
              </a:rPr>
              <a:t>: </a:t>
            </a:r>
            <a:r>
              <a:rPr lang="en-US" sz="2800" dirty="0">
                <a:latin typeface="Times New Roman" pitchFamily="18" charset="0"/>
                <a:cs typeface="Times New Roman" pitchFamily="18" charset="0"/>
              </a:rPr>
              <a:t>So </a:t>
            </a:r>
            <a:r>
              <a:rPr lang="en-US" sz="2800" dirty="0" err="1">
                <a:latin typeface="Times New Roman" pitchFamily="18" charset="0"/>
                <a:cs typeface="Times New Roman" pitchFamily="18" charset="0"/>
              </a:rPr>
              <a:t>sánh</a:t>
            </a:r>
            <a:r>
              <a:rPr lang="en-US" sz="2800" dirty="0">
                <a:latin typeface="Times New Roman" pitchFamily="18" charset="0"/>
                <a:cs typeface="Times New Roman" pitchFamily="18" charset="0"/>
              </a:rPr>
              <a:t> </a:t>
            </a:r>
          </a:p>
          <a:p>
            <a:pPr algn="just"/>
            <a:r>
              <a:rPr lang="en-US" sz="2800" i="1" dirty="0">
                <a:latin typeface="Times New Roman" pitchFamily="18" charset="0"/>
                <a:cs typeface="Times New Roman" pitchFamily="18" charset="0"/>
              </a:rPr>
              <a:t>=&gt; </a:t>
            </a:r>
            <a:r>
              <a:rPr lang="en-US" sz="2800" dirty="0" err="1">
                <a:latin typeface="Times New Roman" pitchFamily="18" charset="0"/>
                <a:cs typeface="Times New Roman" pitchFamily="18" charset="0"/>
              </a:rPr>
              <a:t>Cảnh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khuya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đẹp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vi-VN"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4" name="Rounded Rectangle 3"/>
          <p:cNvSpPr/>
          <p:nvPr/>
        </p:nvSpPr>
        <p:spPr>
          <a:xfrm>
            <a:off x="4745706" y="2999486"/>
            <a:ext cx="1978944" cy="92481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Times New Roman" panose="02020603050405020304" pitchFamily="18" charset="0"/>
                <a:cs typeface="Times New Roman" panose="02020603050405020304" pitchFamily="18" charset="0"/>
              </a:rPr>
              <a:t>Con </a:t>
            </a:r>
            <a:r>
              <a:rPr lang="en-US" sz="2800" b="1" dirty="0" err="1">
                <a:solidFill>
                  <a:srgbClr val="002060"/>
                </a:solidFill>
                <a:latin typeface="Times New Roman" panose="02020603050405020304" pitchFamily="18" charset="0"/>
                <a:cs typeface="Times New Roman" panose="02020603050405020304" pitchFamily="18" charset="0"/>
              </a:rPr>
              <a:t>người</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9" name="Down Arrow 8"/>
          <p:cNvSpPr/>
          <p:nvPr/>
        </p:nvSpPr>
        <p:spPr>
          <a:xfrm rot="16200000">
            <a:off x="6773571" y="3210730"/>
            <a:ext cx="548816" cy="4180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352258" y="3017060"/>
            <a:ext cx="2159919" cy="889664"/>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Times New Roman" panose="02020603050405020304" pitchFamily="18" charset="0"/>
                <a:cs typeface="Times New Roman" panose="02020603050405020304" pitchFamily="18" charset="0"/>
              </a:rPr>
              <a:t>Trạng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thái</a:t>
            </a:r>
            <a:r>
              <a:rPr lang="en-US" sz="2800"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Chưa</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ngu</a:t>
            </a:r>
            <a:r>
              <a:rPr lang="en-US" sz="2800" b="1" i="1" dirty="0">
                <a:solidFill>
                  <a:srgbClr val="00206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8679529" y="4478952"/>
            <a:ext cx="3264821" cy="954107"/>
          </a:xfrm>
          <a:prstGeom prst="rect">
            <a:avLst/>
          </a:prstGeom>
          <a:solidFill>
            <a:schemeClr val="accent2">
              <a:lumMod val="60000"/>
              <a:lumOff val="40000"/>
            </a:schemeClr>
          </a:solidFill>
        </p:spPr>
        <p:txBody>
          <a:bodyPr wrap="square">
            <a:spAutoFit/>
          </a:bodyPr>
          <a:lstStyle/>
          <a:p>
            <a:pPr algn="ctr"/>
            <a:r>
              <a:rPr lang="en-US" sz="2800" dirty="0" err="1">
                <a:solidFill>
                  <a:prstClr val="black"/>
                </a:solidFill>
                <a:latin typeface="Times New Roman" pitchFamily="18" charset="0"/>
                <a:cs typeface="Times New Roman" pitchFamily="18" charset="0"/>
              </a:rPr>
              <a:t>Khép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mở</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hai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thế</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giới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tâm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trạng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Bác</a:t>
            </a:r>
            <a:r>
              <a:rPr lang="vi-VN" sz="2800" dirty="0">
                <a:solidFill>
                  <a:prstClr val="black"/>
                </a:solidFill>
                <a:latin typeface="Times New Roman" pitchFamily="18" charset="0"/>
                <a:cs typeface="Times New Roman" pitchFamily="18" charset="0"/>
              </a:rPr>
              <a:t>.</a:t>
            </a:r>
            <a:endParaRPr lang="en-US" sz="2800" dirty="0">
              <a:solidFill>
                <a:prstClr val="black"/>
              </a:solidFill>
              <a:latin typeface="Times New Roman" pitchFamily="18" charset="0"/>
              <a:cs typeface="Times New Roman" pitchFamily="18" charset="0"/>
            </a:endParaRPr>
          </a:p>
        </p:txBody>
      </p:sp>
      <p:sp>
        <p:nvSpPr>
          <p:cNvPr id="13" name="Rectangle 12"/>
          <p:cNvSpPr/>
          <p:nvPr/>
        </p:nvSpPr>
        <p:spPr>
          <a:xfrm>
            <a:off x="4745706" y="4478952"/>
            <a:ext cx="3363367" cy="954107"/>
          </a:xfrm>
          <a:prstGeom prst="rect">
            <a:avLst/>
          </a:prstGeom>
          <a:solidFill>
            <a:schemeClr val="accent2">
              <a:lumMod val="60000"/>
              <a:lumOff val="40000"/>
            </a:schemeClr>
          </a:solidFill>
        </p:spPr>
        <p:txBody>
          <a:bodyPr wrap="square">
            <a:spAutoFit/>
          </a:bodyPr>
          <a:lstStyle/>
          <a:p>
            <a:pPr algn="ctr"/>
            <a:r>
              <a:rPr lang="en-US" sz="2800" i="1" dirty="0" err="1">
                <a:solidFill>
                  <a:prstClr val="black"/>
                </a:solidFill>
                <a:latin typeface="Times New Roman" pitchFamily="18" charset="0"/>
                <a:cs typeface="Times New Roman" pitchFamily="18" charset="0"/>
              </a:rPr>
              <a:t>Nghệ</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thuật</a:t>
            </a:r>
            <a:r>
              <a:rPr lang="en-US" sz="2800" i="1"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điệp</a:t>
            </a:r>
            <a:r>
              <a:rPr lang="en-US" sz="2800" dirty="0">
                <a:solidFill>
                  <a:prstClr val="black"/>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ngữ</a:t>
            </a:r>
            <a:endParaRPr lang="en-US" sz="2800" dirty="0">
              <a:solidFill>
                <a:prstClr val="black"/>
              </a:solidFill>
              <a:latin typeface="Times New Roman" pitchFamily="18" charset="0"/>
              <a:cs typeface="Times New Roman" pitchFamily="18" charset="0"/>
            </a:endParaRPr>
          </a:p>
          <a:p>
            <a:pPr algn="ctr"/>
            <a:endParaRPr lang="en-US" sz="2800" dirty="0">
              <a:solidFill>
                <a:prstClr val="black"/>
              </a:solidFill>
              <a:latin typeface="Times New Roman" pitchFamily="18" charset="0"/>
              <a:cs typeface="Times New Roman" pitchFamily="18" charset="0"/>
            </a:endParaRPr>
          </a:p>
        </p:txBody>
      </p:sp>
      <p:cxnSp>
        <p:nvCxnSpPr>
          <p:cNvPr id="14" name="Straight Arrow Connector 13"/>
          <p:cNvCxnSpPr>
            <a:stCxn id="11" idx="2"/>
          </p:cNvCxnSpPr>
          <p:nvPr/>
        </p:nvCxnSpPr>
        <p:spPr>
          <a:xfrm flipH="1">
            <a:off x="6267450" y="3906724"/>
            <a:ext cx="2164768" cy="572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2"/>
            <a:endCxn id="12" idx="0"/>
          </p:cNvCxnSpPr>
          <p:nvPr/>
        </p:nvCxnSpPr>
        <p:spPr>
          <a:xfrm>
            <a:off x="8432218" y="3906724"/>
            <a:ext cx="1879722" cy="572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88156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1000"/>
                                        <p:tgtEl>
                                          <p:spTgt spid="8">
                                            <p:txEl>
                                              <p:pRg st="0" end="0"/>
                                            </p:txEl>
                                          </p:spTgt>
                                        </p:tgtEl>
                                      </p:cBhvr>
                                    </p:animEffect>
                                    <p:anim calcmode="lin" valueType="num">
                                      <p:cBhvr>
                                        <p:cTn id="1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down)">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1)">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2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1)">
                                      <p:cBhvr>
                                        <p:cTn id="45" dur="2000"/>
                                        <p:tgtEl>
                                          <p:spTgt spid="14"/>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heel(1)">
                                      <p:cBhvr>
                                        <p:cTn id="48" dur="2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heel(1)">
                                      <p:cBhvr>
                                        <p:cTn id="53" dur="2000"/>
                                        <p:tgtEl>
                                          <p:spTgt spid="16"/>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heel(1)">
                                      <p:cBhvr>
                                        <p:cTn id="5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animBg="1"/>
      <p:bldP spid="9"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đất Cát Sa Mạc Nền Trời, Trái đất, Cát, Bờ Biển Hình nền Vector để tải  xuống miễn phí"/>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rcRect t="57467"/>
          <a:stretch/>
        </p:blipFill>
        <p:spPr bwMode="auto">
          <a:xfrm>
            <a:off x="-18712" y="-88490"/>
            <a:ext cx="12210711" cy="694649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1728535" y="961136"/>
            <a:ext cx="1978944" cy="924813"/>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Times New Roman" panose="02020603050405020304" pitchFamily="18" charset="0"/>
                <a:cs typeface="Times New Roman" panose="02020603050405020304" pitchFamily="18" charset="0"/>
              </a:rPr>
              <a:t>Con </a:t>
            </a:r>
            <a:r>
              <a:rPr lang="en-US" sz="2800" b="1" dirty="0" err="1">
                <a:solidFill>
                  <a:srgbClr val="002060"/>
                </a:solidFill>
                <a:latin typeface="Times New Roman" panose="02020603050405020304" pitchFamily="18" charset="0"/>
                <a:cs typeface="Times New Roman" panose="02020603050405020304" pitchFamily="18" charset="0"/>
              </a:rPr>
              <a:t>người</a:t>
            </a:r>
            <a:endParaRPr lang="en-US" sz="2800" b="1" dirty="0">
              <a:solidFill>
                <a:srgbClr val="002060"/>
              </a:solidFill>
              <a:latin typeface="Times New Roman" panose="02020603050405020304" pitchFamily="18" charset="0"/>
              <a:cs typeface="Times New Roman" panose="02020603050405020304" pitchFamily="18" charset="0"/>
            </a:endParaRPr>
          </a:p>
        </p:txBody>
      </p:sp>
      <p:sp>
        <p:nvSpPr>
          <p:cNvPr id="9" name="Down Arrow 8"/>
          <p:cNvSpPr/>
          <p:nvPr/>
        </p:nvSpPr>
        <p:spPr>
          <a:xfrm rot="16200000">
            <a:off x="3756400" y="1172380"/>
            <a:ext cx="548816" cy="4180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ounded Rectangle 10"/>
          <p:cNvSpPr/>
          <p:nvPr/>
        </p:nvSpPr>
        <p:spPr>
          <a:xfrm>
            <a:off x="4335087" y="978710"/>
            <a:ext cx="2159919" cy="889664"/>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2060"/>
                </a:solidFill>
                <a:latin typeface="Times New Roman" panose="02020603050405020304" pitchFamily="18" charset="0"/>
                <a:cs typeface="Times New Roman" panose="02020603050405020304" pitchFamily="18" charset="0"/>
              </a:rPr>
              <a:t>Trạng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thái</a:t>
            </a:r>
            <a:r>
              <a:rPr lang="en-US" sz="2800"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Chưa</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ngu</a:t>
            </a:r>
            <a:r>
              <a:rPr lang="en-US" sz="2800" b="1" i="1" dirty="0">
                <a:solidFill>
                  <a:srgbClr val="002060"/>
                </a:solidFill>
                <a:latin typeface="Times New Roman" panose="02020603050405020304" pitchFamily="18" charset="0"/>
                <a:cs typeface="Times New Roman" panose="02020603050405020304" pitchFamily="18" charset="0"/>
              </a:rPr>
              <a:t>̉</a:t>
            </a:r>
          </a:p>
        </p:txBody>
      </p:sp>
      <p:sp>
        <p:nvSpPr>
          <p:cNvPr id="12" name="Rectangle 11"/>
          <p:cNvSpPr/>
          <p:nvPr/>
        </p:nvSpPr>
        <p:spPr>
          <a:xfrm>
            <a:off x="5662358" y="2440602"/>
            <a:ext cx="3264821" cy="954107"/>
          </a:xfrm>
          <a:prstGeom prst="rect">
            <a:avLst/>
          </a:prstGeom>
          <a:solidFill>
            <a:schemeClr val="accent2">
              <a:lumMod val="60000"/>
              <a:lumOff val="40000"/>
            </a:schemeClr>
          </a:solidFill>
        </p:spPr>
        <p:txBody>
          <a:bodyPr wrap="square">
            <a:spAutoFit/>
          </a:bodyPr>
          <a:lstStyle/>
          <a:p>
            <a:pPr algn="ctr"/>
            <a:r>
              <a:rPr lang="en-US" sz="2800" dirty="0" err="1">
                <a:solidFill>
                  <a:prstClr val="black"/>
                </a:solidFill>
                <a:latin typeface="Times New Roman" pitchFamily="18" charset="0"/>
                <a:cs typeface="Times New Roman" pitchFamily="18" charset="0"/>
              </a:rPr>
              <a:t>Khép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mở</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hai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thế</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giới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tâm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trạng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Bác</a:t>
            </a:r>
            <a:r>
              <a:rPr lang="vi-VN" sz="2800" dirty="0">
                <a:solidFill>
                  <a:prstClr val="black"/>
                </a:solidFill>
                <a:latin typeface="Times New Roman" pitchFamily="18" charset="0"/>
                <a:cs typeface="Times New Roman" pitchFamily="18" charset="0"/>
              </a:rPr>
              <a:t>.</a:t>
            </a:r>
            <a:endParaRPr lang="en-US" sz="2800" dirty="0">
              <a:solidFill>
                <a:prstClr val="black"/>
              </a:solidFill>
              <a:latin typeface="Times New Roman" pitchFamily="18" charset="0"/>
              <a:cs typeface="Times New Roman" pitchFamily="18" charset="0"/>
            </a:endParaRPr>
          </a:p>
        </p:txBody>
      </p:sp>
      <p:sp>
        <p:nvSpPr>
          <p:cNvPr id="13" name="Rectangle 12"/>
          <p:cNvSpPr/>
          <p:nvPr/>
        </p:nvSpPr>
        <p:spPr>
          <a:xfrm>
            <a:off x="1728535" y="2440602"/>
            <a:ext cx="3363367" cy="954107"/>
          </a:xfrm>
          <a:prstGeom prst="rect">
            <a:avLst/>
          </a:prstGeom>
          <a:solidFill>
            <a:schemeClr val="accent2">
              <a:lumMod val="60000"/>
              <a:lumOff val="40000"/>
            </a:schemeClr>
          </a:solidFill>
        </p:spPr>
        <p:txBody>
          <a:bodyPr wrap="square">
            <a:spAutoFit/>
          </a:bodyPr>
          <a:lstStyle/>
          <a:p>
            <a:pPr algn="ctr"/>
            <a:r>
              <a:rPr lang="en-US" sz="2800" i="1" dirty="0" err="1">
                <a:solidFill>
                  <a:prstClr val="black"/>
                </a:solidFill>
                <a:latin typeface="Times New Roman" pitchFamily="18" charset="0"/>
                <a:cs typeface="Times New Roman" pitchFamily="18" charset="0"/>
              </a:rPr>
              <a:t>Nghệ</a:t>
            </a:r>
            <a:r>
              <a:rPr lang="en-US" sz="2800" i="1" dirty="0">
                <a:solidFill>
                  <a:prstClr val="black"/>
                </a:solidFill>
                <a:latin typeface="Times New Roman" pitchFamily="18" charset="0"/>
                <a:cs typeface="Times New Roman" pitchFamily="18" charset="0"/>
              </a:rPr>
              <a:t> </a:t>
            </a:r>
            <a:r>
              <a:rPr lang="en-US" sz="2800" i="1" dirty="0" err="1">
                <a:solidFill>
                  <a:prstClr val="black"/>
                </a:solidFill>
                <a:latin typeface="Times New Roman" pitchFamily="18" charset="0"/>
                <a:cs typeface="Times New Roman" pitchFamily="18" charset="0"/>
              </a:rPr>
              <a:t>thuật</a:t>
            </a:r>
            <a:r>
              <a:rPr lang="en-US" sz="2800" i="1"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điệp</a:t>
            </a:r>
            <a:r>
              <a:rPr lang="en-US" sz="2800" dirty="0">
                <a:solidFill>
                  <a:prstClr val="black"/>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ngữ</a:t>
            </a:r>
            <a:endParaRPr lang="en-US" sz="2800" dirty="0">
              <a:solidFill>
                <a:prstClr val="black"/>
              </a:solidFill>
              <a:latin typeface="Times New Roman" pitchFamily="18" charset="0"/>
              <a:cs typeface="Times New Roman" pitchFamily="18" charset="0"/>
            </a:endParaRPr>
          </a:p>
          <a:p>
            <a:pPr algn="ctr"/>
            <a:endParaRPr lang="en-US" sz="2800" dirty="0">
              <a:solidFill>
                <a:prstClr val="black"/>
              </a:solidFill>
              <a:latin typeface="Times New Roman" pitchFamily="18" charset="0"/>
              <a:cs typeface="Times New Roman" pitchFamily="18" charset="0"/>
            </a:endParaRPr>
          </a:p>
        </p:txBody>
      </p:sp>
      <p:cxnSp>
        <p:nvCxnSpPr>
          <p:cNvPr id="14" name="Straight Arrow Connector 13"/>
          <p:cNvCxnSpPr>
            <a:stCxn id="11" idx="2"/>
          </p:cNvCxnSpPr>
          <p:nvPr/>
        </p:nvCxnSpPr>
        <p:spPr>
          <a:xfrm flipH="1">
            <a:off x="3250279" y="1868374"/>
            <a:ext cx="2164768" cy="572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2"/>
            <a:endCxn id="12" idx="0"/>
          </p:cNvCxnSpPr>
          <p:nvPr/>
        </p:nvCxnSpPr>
        <p:spPr>
          <a:xfrm>
            <a:off x="5415047" y="1868374"/>
            <a:ext cx="1879722" cy="572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 Box 6"/>
          <p:cNvSpPr txBox="1">
            <a:spLocks noChangeArrowheads="1"/>
          </p:cNvSpPr>
          <p:nvPr/>
        </p:nvSpPr>
        <p:spPr bwMode="auto">
          <a:xfrm>
            <a:off x="4826084" y="6184263"/>
            <a:ext cx="2971800" cy="519113"/>
          </a:xfrm>
          <a:prstGeom prst="rect">
            <a:avLst/>
          </a:prstGeom>
          <a:solidFill>
            <a:srgbClr val="FFFF00"/>
          </a:solid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50000"/>
              </a:spcBef>
              <a:spcAft>
                <a:spcPct val="0"/>
              </a:spcAft>
            </a:pPr>
            <a:r>
              <a:rPr lang="en-US" altLang="en-US" sz="2800" b="1" dirty="0" err="1">
                <a:solidFill>
                  <a:srgbClr val="FF0000"/>
                </a:solidFill>
                <a:latin typeface="Times New Roman" panose="02020603050405020304" pitchFamily="18" charset="0"/>
                <a:cs typeface="Times New Roman" panose="02020603050405020304" pitchFamily="18" charset="0"/>
              </a:rPr>
              <a:t>Tâm</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hồn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sĩ</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7" name="Text Box 7"/>
          <p:cNvSpPr txBox="1">
            <a:spLocks noChangeArrowheads="1"/>
          </p:cNvSpPr>
          <p:nvPr/>
        </p:nvSpPr>
        <p:spPr bwMode="auto">
          <a:xfrm>
            <a:off x="8939296" y="6184263"/>
            <a:ext cx="3048000" cy="519113"/>
          </a:xfrm>
          <a:prstGeom prst="rect">
            <a:avLst/>
          </a:prstGeom>
          <a:solidFill>
            <a:srgbClr val="FFFF00"/>
          </a:solid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50000"/>
              </a:spcBef>
              <a:spcAft>
                <a:spcPct val="0"/>
              </a:spcAft>
            </a:pPr>
            <a:r>
              <a:rPr lang="en-US" altLang="en-US" sz="2800" b="1" dirty="0" err="1">
                <a:solidFill>
                  <a:srgbClr val="FF0000"/>
                </a:solidFill>
                <a:latin typeface="Times New Roman" panose="02020603050405020304" pitchFamily="18" charset="0"/>
                <a:cs typeface="Times New Roman" panose="02020603050405020304" pitchFamily="18" charset="0"/>
              </a:rPr>
              <a:t>Tinh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thần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chiến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sĩ</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8" name="Text Box 10"/>
          <p:cNvSpPr txBox="1">
            <a:spLocks noChangeArrowheads="1"/>
          </p:cNvSpPr>
          <p:nvPr/>
        </p:nvSpPr>
        <p:spPr bwMode="auto">
          <a:xfrm>
            <a:off x="4008521" y="3814126"/>
            <a:ext cx="4314825" cy="1373187"/>
          </a:xfrm>
          <a:prstGeom prst="rect">
            <a:avLst/>
          </a:prstGeom>
          <a:solidFill>
            <a:schemeClr val="accent4">
              <a:lumMod val="20000"/>
              <a:lumOff val="80000"/>
            </a:schemeClr>
          </a:solidFill>
          <a:ln>
            <a:noFill/>
          </a:ln>
        </p:spPr>
        <p:txBody>
          <a:bodyPr>
            <a:spAutoFit/>
          </a:bodyPr>
          <a:lstStyle/>
          <a:p>
            <a:pPr algn="ctr">
              <a:defRPr/>
            </a:pPr>
            <a:r>
              <a:rPr lang="en-US" sz="2800" b="1" dirty="0">
                <a:solidFill>
                  <a:prstClr val="black"/>
                </a:solidFill>
                <a:latin typeface="Times New Roman" pitchFamily="18" charset="0"/>
                <a:cs typeface="Times New Roman" pitchFamily="18" charset="0"/>
              </a:rPr>
              <a:t>Say </a:t>
            </a:r>
            <a:r>
              <a:rPr lang="en-US" sz="2800" b="1" dirty="0" err="1">
                <a:solidFill>
                  <a:prstClr val="black"/>
                </a:solidFill>
                <a:latin typeface="Times New Roman" pitchFamily="18" charset="0"/>
                <a:cs typeface="Times New Roman" pitchFamily="18" charset="0"/>
              </a:rPr>
              <a:t>mê</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ngắm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cảnh</a:t>
            </a:r>
            <a:endParaRPr lang="en-US" sz="2800" b="1" dirty="0">
              <a:solidFill>
                <a:prstClr val="black"/>
              </a:solidFill>
              <a:latin typeface="Times New Roman" pitchFamily="18" charset="0"/>
              <a:cs typeface="Times New Roman" pitchFamily="18" charset="0"/>
            </a:endParaRPr>
          </a:p>
          <a:p>
            <a:pPr algn="ctr">
              <a:defRPr/>
            </a:pPr>
            <a:r>
              <a:rPr lang="en-US" sz="2800" b="1" dirty="0" err="1">
                <a:solidFill>
                  <a:prstClr val="black"/>
                </a:solidFill>
                <a:latin typeface="Times New Roman" pitchFamily="18" charset="0"/>
                <a:cs typeface="Times New Roman" pitchFamily="18" charset="0"/>
              </a:rPr>
              <a:t>niềm</a:t>
            </a:r>
            <a:r>
              <a:rPr lang="en-US" sz="2800" b="1" dirty="0">
                <a:solidFill>
                  <a:prstClr val="black"/>
                </a:solidFill>
                <a:latin typeface="Times New Roman" pitchFamily="18" charset="0"/>
                <a:cs typeface="Times New Roman" pitchFamily="18" charset="0"/>
              </a:rPr>
              <a:t> rung </a:t>
            </a:r>
            <a:r>
              <a:rPr lang="en-US" sz="2800" b="1" dirty="0" err="1">
                <a:solidFill>
                  <a:prstClr val="black"/>
                </a:solidFill>
                <a:latin typeface="Times New Roman" pitchFamily="18" charset="0"/>
                <a:cs typeface="Times New Roman" pitchFamily="18" charset="0"/>
              </a:rPr>
              <a:t>động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trước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vẻ</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đẹp</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thiên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nhiên</a:t>
            </a:r>
            <a:r>
              <a:rPr lang="en-US" sz="2800" b="1" dirty="0">
                <a:solidFill>
                  <a:prstClr val="black"/>
                </a:solidFill>
                <a:latin typeface="Times New Roman" pitchFamily="18" charset="0"/>
                <a:cs typeface="Times New Roman" pitchFamily="18" charset="0"/>
              </a:rPr>
              <a:t> </a:t>
            </a:r>
          </a:p>
        </p:txBody>
      </p:sp>
      <p:sp>
        <p:nvSpPr>
          <p:cNvPr id="20" name="Line 12"/>
          <p:cNvSpPr>
            <a:spLocks noChangeShapeType="1"/>
          </p:cNvSpPr>
          <p:nvPr/>
        </p:nvSpPr>
        <p:spPr bwMode="auto">
          <a:xfrm>
            <a:off x="6311984" y="5212713"/>
            <a:ext cx="0" cy="895350"/>
          </a:xfrm>
          <a:prstGeom prst="line">
            <a:avLst/>
          </a:prstGeom>
          <a:noFill/>
          <a:ln w="3810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pitchFamily="34" charset="0"/>
            </a:endParaRPr>
          </a:p>
        </p:txBody>
      </p:sp>
      <p:sp>
        <p:nvSpPr>
          <p:cNvPr id="21" name="Line 13"/>
          <p:cNvSpPr>
            <a:spLocks noChangeShapeType="1"/>
          </p:cNvSpPr>
          <p:nvPr/>
        </p:nvSpPr>
        <p:spPr bwMode="auto">
          <a:xfrm>
            <a:off x="10382251" y="5187313"/>
            <a:ext cx="0" cy="996949"/>
          </a:xfrm>
          <a:prstGeom prst="line">
            <a:avLst/>
          </a:prstGeom>
          <a:noFill/>
          <a:ln w="38100">
            <a:solidFill>
              <a:sysClr val="windowText" lastClr="0000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endParaRPr>
          </a:p>
        </p:txBody>
      </p:sp>
      <p:cxnSp>
        <p:nvCxnSpPr>
          <p:cNvPr id="3" name="Straight Arrow Connector 2"/>
          <p:cNvCxnSpPr/>
          <p:nvPr/>
        </p:nvCxnSpPr>
        <p:spPr>
          <a:xfrm flipH="1">
            <a:off x="5091902" y="3394709"/>
            <a:ext cx="2202866" cy="419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865224" y="3414632"/>
            <a:ext cx="2231276" cy="399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 Box 11"/>
          <p:cNvSpPr txBox="1">
            <a:spLocks noChangeArrowheads="1"/>
          </p:cNvSpPr>
          <p:nvPr/>
        </p:nvSpPr>
        <p:spPr bwMode="auto">
          <a:xfrm>
            <a:off x="8558296" y="3825238"/>
            <a:ext cx="3581400" cy="1384995"/>
          </a:xfrm>
          <a:prstGeom prst="rect">
            <a:avLst/>
          </a:prstGeom>
          <a:solidFill>
            <a:schemeClr val="accent4">
              <a:lumMod val="20000"/>
              <a:lumOff val="80000"/>
            </a:schemeClr>
          </a:solidFill>
          <a:ln>
            <a:noFill/>
          </a:ln>
        </p:spPr>
        <p:txBody>
          <a:bodyPr>
            <a:spAutoFit/>
          </a:bodyPr>
          <a:lstStyle/>
          <a:p>
            <a:pPr algn="ctr">
              <a:defRPr/>
            </a:pPr>
            <a:r>
              <a:rPr lang="en-US" sz="2800" b="1" dirty="0" err="1">
                <a:solidFill>
                  <a:prstClr val="black"/>
                </a:solidFill>
                <a:latin typeface="Times New Roman" pitchFamily="18" charset="0"/>
                <a:cs typeface="Times New Roman" pitchFamily="18" charset="0"/>
              </a:rPr>
              <a:t>Nỗi</a:t>
            </a:r>
            <a:r>
              <a:rPr lang="en-US" sz="2800" b="1" dirty="0">
                <a:solidFill>
                  <a:prstClr val="black"/>
                </a:solidFill>
                <a:latin typeface="Times New Roman" pitchFamily="18" charset="0"/>
                <a:cs typeface="Times New Roman" pitchFamily="18" charset="0"/>
              </a:rPr>
              <a:t> lo </a:t>
            </a:r>
            <a:r>
              <a:rPr lang="en-US" sz="2800" b="1" dirty="0" err="1">
                <a:solidFill>
                  <a:prstClr val="black"/>
                </a:solidFill>
                <a:latin typeface="Times New Roman" pitchFamily="18" charset="0"/>
                <a:cs typeface="Times New Roman" pitchFamily="18" charset="0"/>
              </a:rPr>
              <a:t>việc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nước</a:t>
            </a:r>
            <a:r>
              <a:rPr lang="en-US" sz="2800" b="1" dirty="0">
                <a:solidFill>
                  <a:prstClr val="black"/>
                </a:solidFill>
                <a:latin typeface="Times New Roman" pitchFamily="18" charset="0"/>
                <a:cs typeface="Times New Roman" pitchFamily="18" charset="0"/>
              </a:rPr>
              <a:t>, lo </a:t>
            </a:r>
            <a:r>
              <a:rPr lang="en-US" sz="2800" b="1" dirty="0" err="1">
                <a:solidFill>
                  <a:prstClr val="black"/>
                </a:solidFill>
                <a:latin typeface="Times New Roman" pitchFamily="18" charset="0"/>
                <a:cs typeface="Times New Roman" pitchFamily="18" charset="0"/>
              </a:rPr>
              <a:t>cho</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cuộc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kháng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chiến</a:t>
            </a:r>
            <a:endParaRPr lang="en-US" sz="2800" b="1" dirty="0">
              <a:solidFill>
                <a:prstClr val="black"/>
              </a:solidFill>
              <a:latin typeface="Times New Roman" pitchFamily="18" charset="0"/>
              <a:cs typeface="Times New Roman" pitchFamily="18" charset="0"/>
            </a:endParaRPr>
          </a:p>
          <a:p>
            <a:pPr algn="ctr">
              <a:defRPr/>
            </a:pPr>
            <a:endParaRPr lang="en-US" sz="28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356888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2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heel(1)">
                                      <p:cBhvr>
                                        <p:cTn id="15" dur="2000"/>
                                        <p:tgtEl>
                                          <p:spTgt spid="1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heel(1)">
                                      <p:cBhvr>
                                        <p:cTn id="23" dur="2000"/>
                                        <p:tgtEl>
                                          <p:spTgt spid="22"/>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2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heel(1)">
                                      <p:cBhvr>
                                        <p:cTn id="31" dur="2000"/>
                                        <p:tgtEl>
                                          <p:spTgt spid="21"/>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heel(1)">
                                      <p:cBhvr>
                                        <p:cTn id="3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20" grpId="0" animBg="1"/>
      <p:bldP spid="21"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879056" y="702439"/>
            <a:ext cx="7267088"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dirty="0">
                <a:latin typeface="Times New Roman" pitchFamily="18" charset="0"/>
                <a:cs typeface="Times New Roman" pitchFamily="18" charset="0"/>
              </a:rPr>
              <a:t>     Theo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“lo”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Chưa ngủ vì lo nỗi nước 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hay </a:t>
            </a:r>
            <a:r>
              <a:rPr lang="en-US" sz="2400" dirty="0" err="1">
                <a:latin typeface="Times New Roman" pitchFamily="18" charset="0"/>
                <a:cs typeface="Times New Roman" pitchFamily="18" charset="0"/>
              </a:rPr>
              <a:t>không</a:t>
            </a:r>
            <a:r>
              <a:rPr lang="vi-VN"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p>
        </p:txBody>
      </p:sp>
      <p:sp>
        <p:nvSpPr>
          <p:cNvPr id="4" name="Rectangle 3"/>
          <p:cNvSpPr/>
          <p:nvPr/>
        </p:nvSpPr>
        <p:spPr>
          <a:xfrm>
            <a:off x="1403926" y="2819400"/>
            <a:ext cx="10626436" cy="378565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thay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từ</a:t>
            </a:r>
            <a:r>
              <a:rPr lang="en-US" sz="2400" dirty="0">
                <a:solidFill>
                  <a:schemeClr val="tx1"/>
                </a:solidFill>
                <a:latin typeface="Times New Roman" pitchFamily="18" charset="0"/>
                <a:cs typeface="Times New Roman" pitchFamily="18" charset="0"/>
              </a:rPr>
              <a:t>  “lo” </a:t>
            </a:r>
            <a:r>
              <a:rPr lang="en-US" sz="2400" dirty="0" err="1">
                <a:solidFill>
                  <a:schemeClr val="tx1"/>
                </a:solidFill>
                <a:latin typeface="Times New Roman" pitchFamily="18" charset="0"/>
                <a:cs typeface="Times New Roman" pitchFamily="18" charset="0"/>
              </a:rPr>
              <a:t>bằng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từ</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thương</a:t>
            </a:r>
            <a:r>
              <a:rPr lang="en-US" sz="2400" dirty="0">
                <a:solidFill>
                  <a:schemeClr val="tx1"/>
                </a:solidFill>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p>
          <a:p>
            <a:pPr algn="just"/>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thương</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bó</a:t>
            </a:r>
            <a:r>
              <a:rPr lang="en-US" sz="2400" i="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n-US" sz="2400" i="1" dirty="0">
                <a:latin typeface="Times New Roman" pitchFamily="18" charset="0"/>
                <a:cs typeface="Times New Roman" pitchFamily="18" charset="0"/>
              </a:rPr>
              <a:t>+ lo: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hay.</a:t>
            </a:r>
          </a:p>
          <a:p>
            <a:pPr algn="just"/>
            <a:r>
              <a:rPr lang="en-US" sz="2400" dirty="0">
                <a:latin typeface="Times New Roman" pitchFamily="18" charset="0"/>
                <a:cs typeface="Times New Roman" pitchFamily="18" charset="0"/>
              </a:rPr>
              <a:t>-&gt; </a:t>
            </a:r>
            <a:r>
              <a:rPr lang="en-US" sz="2400" dirty="0" err="1">
                <a:latin typeface="Times New Roman" pitchFamily="18" charset="0"/>
                <a:cs typeface="Times New Roman" pitchFamily="18" charset="0"/>
              </a:rPr>
              <a:t>Nỗi</a:t>
            </a:r>
            <a:r>
              <a:rPr lang="en-US" sz="2400" dirty="0">
                <a:latin typeface="Times New Roman" pitchFamily="18" charset="0"/>
                <a:cs typeface="Times New Roman" pitchFamily="18" charset="0"/>
              </a:rPr>
              <a:t> lo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lo, </a:t>
            </a:r>
            <a:r>
              <a:rPr lang="en-US" sz="2400"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lo.</a:t>
            </a:r>
          </a:p>
          <a:p>
            <a:pPr algn="just"/>
            <a:r>
              <a:rPr lang="en-US" sz="2400" dirty="0">
                <a:solidFill>
                  <a:schemeClr val="tx1"/>
                </a:solidFill>
                <a:latin typeface="Times New Roman" pitchFamily="18" charset="0"/>
                <a:cs typeface="Times New Roman" pitchFamily="18" charset="0"/>
              </a:rPr>
              <a:t>=&gt; </a:t>
            </a:r>
            <a:r>
              <a:rPr lang="en-US" sz="2400" dirty="0" err="1">
                <a:solidFill>
                  <a:srgbClr val="FF0000"/>
                </a:solidFill>
                <a:latin typeface="Times New Roman" pitchFamily="18" charset="0"/>
                <a:cs typeface="Times New Roman" pitchFamily="18" charset="0"/>
              </a:rPr>
              <a:t>Chỉ</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có</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từ</a:t>
            </a:r>
            <a:r>
              <a:rPr lang="en-US" sz="2400" dirty="0">
                <a:solidFill>
                  <a:srgbClr val="FF0000"/>
                </a:solidFill>
                <a:latin typeface="Times New Roman" pitchFamily="18" charset="0"/>
                <a:cs typeface="Times New Roman" pitchFamily="18" charset="0"/>
              </a:rPr>
              <a:t> "lo" </a:t>
            </a:r>
            <a:r>
              <a:rPr lang="en-US" sz="2400" dirty="0" err="1">
                <a:solidFill>
                  <a:schemeClr val="tx1"/>
                </a:solidFill>
                <a:latin typeface="Times New Roman" pitchFamily="18" charset="0"/>
                <a:cs typeface="Times New Roman" pitchFamily="18" charset="0"/>
              </a:rPr>
              <a:t>mới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thể</a:t>
            </a:r>
            <a:r>
              <a:rPr lang="en-US" sz="2400" dirty="0">
                <a:solidFill>
                  <a:schemeClr val="tx1"/>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diễn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đầy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đủ</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sâu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sắc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và</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trọn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vẹn</a:t>
            </a:r>
            <a:r>
              <a:rPr lang="en-US" sz="2400"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lòng</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yêu</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nước</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sâu</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nặng</a:t>
            </a:r>
            <a:r>
              <a:rPr lang="en-US" sz="2400" b="1" u="sng" dirty="0">
                <a:solidFill>
                  <a:srgbClr val="FF0000"/>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Người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hoàn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cảnh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cuộc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kháng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chiến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chống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Pháp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đang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gặp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vô</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khăn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gian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khổ</a:t>
            </a:r>
            <a:r>
              <a:rPr lang="en-US" sz="2400" dirty="0">
                <a:solidFill>
                  <a:schemeClr val="tx1"/>
                </a:solidFill>
                <a:latin typeface="Times New Roman" pitchFamily="18" charset="0"/>
                <a:cs typeface="Times New Roman" pitchFamily="18" charset="0"/>
              </a:rPr>
              <a:t>.</a:t>
            </a:r>
          </a:p>
        </p:txBody>
      </p:sp>
      <p:sp>
        <p:nvSpPr>
          <p:cNvPr id="7" name="Rectangle 6"/>
          <p:cNvSpPr/>
          <p:nvPr/>
        </p:nvSpPr>
        <p:spPr>
          <a:xfrm>
            <a:off x="4572000" y="2133600"/>
            <a:ext cx="39624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tin </a:t>
            </a:r>
            <a:r>
              <a:rPr lang="en-US" sz="2400" dirty="0" err="1">
                <a:latin typeface="Times New Roman" pitchFamily="18" charset="0"/>
                <a:cs typeface="Times New Roman" pitchFamily="18" charset="0"/>
              </a:rPr>
              <a:t>phản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0984016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2"/>
          <p:cNvSpPr txBox="1">
            <a:spLocks noChangeArrowheads="1"/>
          </p:cNvSpPr>
          <p:nvPr/>
        </p:nvSpPr>
        <p:spPr bwMode="auto">
          <a:xfrm>
            <a:off x="1524000" y="838201"/>
            <a:ext cx="441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p>
        </p:txBody>
      </p:sp>
      <p:pic>
        <p:nvPicPr>
          <p:cNvPr id="8" name="Picture 9" descr="anh-ve-ba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2971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anh-ve-bac-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0"/>
            <a:ext cx="2895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descr="2_31208">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0"/>
            <a:ext cx="3276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descr="anh-ve-bac-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276600"/>
            <a:ext cx="4495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descr="http://img.baocaobang.epi.vn/Uploaded/hailc/2012_10_03/chu%20tich%20hcm%20(600%20x%20521).jpg"/>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6019800" y="3276600"/>
            <a:ext cx="4648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1685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Text Box 7"/>
          <p:cNvSpPr txBox="1">
            <a:spLocks noChangeArrowheads="1"/>
          </p:cNvSpPr>
          <p:nvPr/>
        </p:nvSpPr>
        <p:spPr bwMode="auto">
          <a:xfrm>
            <a:off x="2133600" y="23622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2400">
              <a:latin typeface=".VnArial Narrow" panose="020B7200000000000000" pitchFamily="34" charset="0"/>
            </a:endParaRPr>
          </a:p>
        </p:txBody>
      </p:sp>
      <p:sp>
        <p:nvSpPr>
          <p:cNvPr id="65544" name="Text Box 8"/>
          <p:cNvSpPr txBox="1">
            <a:spLocks noChangeArrowheads="1"/>
          </p:cNvSpPr>
          <p:nvPr/>
        </p:nvSpPr>
        <p:spPr bwMode="auto">
          <a:xfrm>
            <a:off x="1371600" y="1913278"/>
            <a:ext cx="4648200" cy="528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err="1">
                <a:latin typeface="Times New Roman" panose="02020603050405020304" pitchFamily="18" charset="0"/>
              </a:rPr>
              <a:t>Cảnh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rừng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núi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trăng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khuya</a:t>
            </a:r>
            <a:r>
              <a:rPr lang="en-US" altLang="en-US" sz="2800" b="1" dirty="0">
                <a:latin typeface="Times New Roman" panose="02020603050405020304" pitchFamily="18" charset="0"/>
              </a:rPr>
              <a:t>. </a:t>
            </a:r>
          </a:p>
        </p:txBody>
      </p:sp>
      <p:sp>
        <p:nvSpPr>
          <p:cNvPr id="65545" name="Text Box 9"/>
          <p:cNvSpPr txBox="1">
            <a:spLocks noChangeArrowheads="1"/>
          </p:cNvSpPr>
          <p:nvPr/>
        </p:nvSpPr>
        <p:spPr bwMode="auto">
          <a:xfrm>
            <a:off x="7086600" y="1869332"/>
            <a:ext cx="3352800" cy="528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latin typeface="Times New Roman" panose="02020603050405020304" pitchFamily="18" charset="0"/>
              </a:rPr>
              <a:t>Nỗi lo việc nước</a:t>
            </a:r>
          </a:p>
        </p:txBody>
      </p:sp>
      <p:sp>
        <p:nvSpPr>
          <p:cNvPr id="37898" name="Line 11"/>
          <p:cNvSpPr>
            <a:spLocks noChangeShapeType="1"/>
          </p:cNvSpPr>
          <p:nvPr/>
        </p:nvSpPr>
        <p:spPr bwMode="auto">
          <a:xfrm>
            <a:off x="3505200" y="2476500"/>
            <a:ext cx="0" cy="685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548" name="Text Box 12"/>
          <p:cNvSpPr txBox="1">
            <a:spLocks noChangeArrowheads="1"/>
          </p:cNvSpPr>
          <p:nvPr/>
        </p:nvSpPr>
        <p:spPr bwMode="auto">
          <a:xfrm>
            <a:off x="1828800" y="3207714"/>
            <a:ext cx="3352800" cy="46672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latin typeface="Times New Roman" panose="02020603050405020304" pitchFamily="18" charset="0"/>
              </a:rPr>
              <a:t>Yêu thiên nhiên</a:t>
            </a:r>
          </a:p>
        </p:txBody>
      </p:sp>
      <p:sp>
        <p:nvSpPr>
          <p:cNvPr id="65550" name="Text Box 14"/>
          <p:cNvSpPr txBox="1">
            <a:spLocks noChangeArrowheads="1"/>
          </p:cNvSpPr>
          <p:nvPr/>
        </p:nvSpPr>
        <p:spPr bwMode="auto">
          <a:xfrm>
            <a:off x="6743700" y="3200106"/>
            <a:ext cx="4038600" cy="466725"/>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latin typeface="Times New Roman" panose="02020603050405020304" pitchFamily="18" charset="0"/>
              </a:rPr>
              <a:t>Yêu nước</a:t>
            </a:r>
          </a:p>
        </p:txBody>
      </p:sp>
      <p:sp>
        <p:nvSpPr>
          <p:cNvPr id="65551" name="Text Box 15"/>
          <p:cNvSpPr txBox="1">
            <a:spLocks noChangeArrowheads="1"/>
          </p:cNvSpPr>
          <p:nvPr/>
        </p:nvSpPr>
        <p:spPr bwMode="auto">
          <a:xfrm>
            <a:off x="2736669" y="4368909"/>
            <a:ext cx="7315200" cy="538162"/>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200" dirty="0">
                <a:latin typeface=".VnArial Narrow" panose="020B7200000000000000" pitchFamily="34" charset="0"/>
              </a:rPr>
              <a:t> </a:t>
            </a:r>
            <a:r>
              <a:rPr lang="en-US" altLang="en-US" sz="2800" b="1" dirty="0" err="1">
                <a:latin typeface="Times New Roman" panose="02020603050405020304" pitchFamily="18" charset="0"/>
              </a:rPr>
              <a:t>Tâm</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hồn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cao</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đẹp</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của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Chủ</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tịch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Hồ</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Chí</a:t>
            </a:r>
            <a:r>
              <a:rPr lang="en-US" altLang="en-US" sz="2800" b="1" dirty="0">
                <a:latin typeface="Times New Roman" panose="02020603050405020304" pitchFamily="18" charset="0"/>
              </a:rPr>
              <a:t> minh</a:t>
            </a:r>
          </a:p>
        </p:txBody>
      </p:sp>
      <p:sp>
        <p:nvSpPr>
          <p:cNvPr id="65552" name="Text Box 16"/>
          <p:cNvSpPr txBox="1">
            <a:spLocks noChangeArrowheads="1"/>
          </p:cNvSpPr>
          <p:nvPr/>
        </p:nvSpPr>
        <p:spPr bwMode="auto">
          <a:xfrm>
            <a:off x="2133600" y="681037"/>
            <a:ext cx="7467600" cy="538163"/>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err="1">
                <a:latin typeface=".VnTime" panose="020B7200000000000000" pitchFamily="34" charset="0"/>
              </a:rPr>
              <a:t>Cảnh</a:t>
            </a:r>
            <a:r>
              <a:rPr lang="en-US" altLang="en-US" sz="2800" b="1" dirty="0">
                <a:latin typeface=".VnTime" panose="020B7200000000000000" pitchFamily="34" charset="0"/>
              </a:rPr>
              <a:t> </a:t>
            </a:r>
            <a:r>
              <a:rPr lang="en-US" altLang="en-US" sz="2800" b="1" dirty="0" err="1">
                <a:latin typeface=".VnTime" panose="020B7200000000000000" pitchFamily="34" charset="0"/>
              </a:rPr>
              <a:t>khuya</a:t>
            </a:r>
            <a:endParaRPr lang="en-US" altLang="en-US" sz="2800" b="1" dirty="0">
              <a:latin typeface=".VnTime" panose="020B7200000000000000" pitchFamily="34" charset="0"/>
            </a:endParaRPr>
          </a:p>
        </p:txBody>
      </p:sp>
      <p:sp>
        <p:nvSpPr>
          <p:cNvPr id="37903" name="Line 17"/>
          <p:cNvSpPr>
            <a:spLocks noChangeShapeType="1"/>
          </p:cNvSpPr>
          <p:nvPr/>
        </p:nvSpPr>
        <p:spPr bwMode="auto">
          <a:xfrm>
            <a:off x="8648700" y="2441916"/>
            <a:ext cx="0" cy="685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4" name="Line 26"/>
          <p:cNvSpPr>
            <a:spLocks noChangeShapeType="1"/>
          </p:cNvSpPr>
          <p:nvPr/>
        </p:nvSpPr>
        <p:spPr bwMode="auto">
          <a:xfrm>
            <a:off x="6629400" y="1285976"/>
            <a:ext cx="19050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5" name="Line 27"/>
          <p:cNvSpPr>
            <a:spLocks noChangeShapeType="1"/>
          </p:cNvSpPr>
          <p:nvPr/>
        </p:nvSpPr>
        <p:spPr bwMode="auto">
          <a:xfrm flipH="1">
            <a:off x="6248400" y="3778699"/>
            <a:ext cx="2514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6" name="Line 28"/>
          <p:cNvSpPr>
            <a:spLocks noChangeShapeType="1"/>
          </p:cNvSpPr>
          <p:nvPr/>
        </p:nvSpPr>
        <p:spPr bwMode="auto">
          <a:xfrm>
            <a:off x="3505199" y="3778699"/>
            <a:ext cx="1811383"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07" name="Line 29"/>
          <p:cNvSpPr>
            <a:spLocks noChangeShapeType="1"/>
          </p:cNvSpPr>
          <p:nvPr/>
        </p:nvSpPr>
        <p:spPr bwMode="auto">
          <a:xfrm flipH="1">
            <a:off x="3424646" y="1276010"/>
            <a:ext cx="1676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1010194" y="5087039"/>
            <a:ext cx="10476411" cy="1200329"/>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itchFamily="18" charset="0"/>
              </a:rPr>
              <a:t>=&gt;</a:t>
            </a:r>
            <a:r>
              <a:rPr lang="en-US" sz="2400" dirty="0" err="1">
                <a:solidFill>
                  <a:srgbClr val="FF0000"/>
                </a:solidFill>
                <a:latin typeface="Times New Roman" panose="02020603050405020304" pitchFamily="18" charset="0"/>
                <a:cs typeface="Times New Roman" pitchFamily="18" charset="0"/>
              </a:rPr>
              <a:t>Tác</a:t>
            </a:r>
            <a:r>
              <a:rPr lang="en-US" sz="2400" dirty="0">
                <a:solidFill>
                  <a:srgbClr val="FF0000"/>
                </a:solidFill>
                <a:latin typeface="Times New Roman" panose="02020603050405020304"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chưa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ngủ</a:t>
            </a:r>
            <a:r>
              <a:rPr lang="en-US" sz="2400" dirty="0">
                <a:solidFill>
                  <a:srgbClr val="FF0000"/>
                </a:solidFill>
                <a:latin typeface="Times New Roman" pitchFamily="18" charset="0"/>
                <a:cs typeface="Times New Roman" pitchFamily="18" charset="0"/>
              </a:rPr>
              <a:t> vì rung </a:t>
            </a:r>
            <a:r>
              <a:rPr lang="en-US" sz="2400" dirty="0" err="1">
                <a:solidFill>
                  <a:srgbClr val="FF0000"/>
                </a:solidFill>
                <a:latin typeface="Times New Roman" pitchFamily="18" charset="0"/>
                <a:cs typeface="Times New Roman" pitchFamily="18" charset="0"/>
              </a:rPr>
              <a:t>động</a:t>
            </a:r>
            <a:r>
              <a:rPr lang="en-US" sz="2400" dirty="0">
                <a:solidFill>
                  <a:srgbClr val="FF0000"/>
                </a:solidFill>
                <a:latin typeface="Times New Roman" pitchFamily="18" charset="0"/>
                <a:cs typeface="Times New Roman" pitchFamily="18" charset="0"/>
              </a:rPr>
              <a:t>, say </a:t>
            </a:r>
            <a:r>
              <a:rPr lang="en-US" sz="2400" dirty="0" err="1">
                <a:solidFill>
                  <a:srgbClr val="FF0000"/>
                </a:solidFill>
                <a:latin typeface="Times New Roman" pitchFamily="18" charset="0"/>
                <a:cs typeface="Times New Roman" pitchFamily="18" charset="0"/>
              </a:rPr>
              <a:t>mê</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trước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cảnh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trăng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đẹp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của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núi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rừng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Việt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Bắc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nhưng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quan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trọng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hơn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vẫn</a:t>
            </a:r>
            <a:r>
              <a:rPr lang="en-US" sz="2400" dirty="0">
                <a:solidFill>
                  <a:srgbClr val="FF0000"/>
                </a:solidFill>
                <a:latin typeface="Times New Roman" pitchFamily="18" charset="0"/>
                <a:cs typeface="Times New Roman" pitchFamily="18" charset="0"/>
              </a:rPr>
              <a:t> là </a:t>
            </a:r>
            <a:r>
              <a:rPr lang="en-US" sz="2400" dirty="0" err="1">
                <a:solidFill>
                  <a:srgbClr val="FF0000"/>
                </a:solidFill>
                <a:latin typeface="Times New Roman" pitchFamily="18" charset="0"/>
                <a:cs typeface="Times New Roman" pitchFamily="18" charset="0"/>
              </a:rPr>
              <a:t>nỗi</a:t>
            </a:r>
            <a:r>
              <a:rPr lang="en-US" sz="2400" dirty="0">
                <a:solidFill>
                  <a:srgbClr val="FF0000"/>
                </a:solidFill>
                <a:latin typeface="Times New Roman" pitchFamily="18" charset="0"/>
                <a:cs typeface="Times New Roman" pitchFamily="18" charset="0"/>
              </a:rPr>
              <a:t> lo </a:t>
            </a:r>
            <a:r>
              <a:rPr lang="en-US" sz="2400" dirty="0" err="1">
                <a:solidFill>
                  <a:srgbClr val="FF0000"/>
                </a:solidFill>
                <a:latin typeface="Times New Roman" pitchFamily="18" charset="0"/>
                <a:cs typeface="Times New Roman" pitchFamily="18" charset="0"/>
              </a:rPr>
              <a:t>cho</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nước</a:t>
            </a:r>
            <a:r>
              <a:rPr lang="en-US" sz="2400" dirty="0">
                <a:solidFill>
                  <a:srgbClr val="FF0000"/>
                </a:solidFill>
                <a:latin typeface="Times New Roman" pitchFamily="18" charset="0"/>
                <a:cs typeface="Times New Roman" pitchFamily="18" charset="0"/>
              </a:rPr>
              <a:t>. Ở </a:t>
            </a:r>
            <a:r>
              <a:rPr lang="en-US" sz="2400" dirty="0" err="1">
                <a:solidFill>
                  <a:srgbClr val="FF0000"/>
                </a:solidFill>
                <a:latin typeface="Times New Roman" pitchFamily="18" charset="0"/>
                <a:cs typeface="Times New Roman" pitchFamily="18" charset="0"/>
              </a:rPr>
              <a:t>Bác</a:t>
            </a:r>
            <a:r>
              <a:rPr lang="en-US" sz="2400" dirty="0">
                <a:solidFill>
                  <a:srgbClr val="FF0000"/>
                </a:solidFill>
                <a:latin typeface="Times New Roman" pitchFamily="18" charset="0"/>
                <a:cs typeface="Times New Roman" pitchFamily="18" charset="0"/>
              </a:rPr>
              <a:t> là </a:t>
            </a:r>
            <a:r>
              <a:rPr lang="en-US" sz="2400" dirty="0" err="1">
                <a:solidFill>
                  <a:srgbClr val="FF0000"/>
                </a:solidFill>
                <a:latin typeface="Times New Roman" pitchFamily="18" charset="0"/>
                <a:cs typeface="Times New Roman" pitchFamily="18" charset="0"/>
              </a:rPr>
              <a:t>sư</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hòa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hợp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giữa</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hai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tâm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hồn</a:t>
            </a:r>
            <a:r>
              <a:rPr lang="en-US" sz="2400"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sĩ</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chiến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sĩ</a:t>
            </a:r>
            <a:r>
              <a:rPr lang="en-US" sz="24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72206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5552">
                                            <p:txEl>
                                              <p:pRg st="0" end="0"/>
                                            </p:txEl>
                                          </p:spTgt>
                                        </p:tgtEl>
                                        <p:attrNameLst>
                                          <p:attrName>style.visibility</p:attrName>
                                        </p:attrNameLst>
                                      </p:cBhvr>
                                      <p:to>
                                        <p:strVal val="visible"/>
                                      </p:to>
                                    </p:set>
                                    <p:animEffect transition="in" filter="blinds(horizontal)">
                                      <p:cBhvr>
                                        <p:cTn id="7" dur="500"/>
                                        <p:tgtEl>
                                          <p:spTgt spid="655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65544">
                                            <p:txEl>
                                              <p:pRg st="0" end="0"/>
                                            </p:txEl>
                                          </p:spTgt>
                                        </p:tgtEl>
                                        <p:attrNameLst>
                                          <p:attrName>style.visibility</p:attrName>
                                        </p:attrNameLst>
                                      </p:cBhvr>
                                      <p:to>
                                        <p:strVal val="visible"/>
                                      </p:to>
                                    </p:set>
                                    <p:animEffect transition="in" filter="checkerboard(across)">
                                      <p:cBhvr>
                                        <p:cTn id="12" dur="500"/>
                                        <p:tgtEl>
                                          <p:spTgt spid="6554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65545">
                                            <p:txEl>
                                              <p:pRg st="0" end="0"/>
                                            </p:txEl>
                                          </p:spTgt>
                                        </p:tgtEl>
                                        <p:attrNameLst>
                                          <p:attrName>style.visibility</p:attrName>
                                        </p:attrNameLst>
                                      </p:cBhvr>
                                      <p:to>
                                        <p:strVal val="visible"/>
                                      </p:to>
                                    </p:set>
                                    <p:animEffect transition="in" filter="checkerboard(across)">
                                      <p:cBhvr>
                                        <p:cTn id="17" dur="500"/>
                                        <p:tgtEl>
                                          <p:spTgt spid="6554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5548">
                                            <p:txEl>
                                              <p:pRg st="0" end="0"/>
                                            </p:txEl>
                                          </p:spTgt>
                                        </p:tgtEl>
                                        <p:attrNameLst>
                                          <p:attrName>style.visibility</p:attrName>
                                        </p:attrNameLst>
                                      </p:cBhvr>
                                      <p:to>
                                        <p:strVal val="visible"/>
                                      </p:to>
                                    </p:set>
                                    <p:animEffect transition="in" filter="blinds(horizontal)">
                                      <p:cBhvr>
                                        <p:cTn id="22" dur="500"/>
                                        <p:tgtEl>
                                          <p:spTgt spid="6554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65550">
                                            <p:txEl>
                                              <p:pRg st="0" end="0"/>
                                            </p:txEl>
                                          </p:spTgt>
                                        </p:tgtEl>
                                        <p:attrNameLst>
                                          <p:attrName>style.visibility</p:attrName>
                                        </p:attrNameLst>
                                      </p:cBhvr>
                                      <p:to>
                                        <p:strVal val="visible"/>
                                      </p:to>
                                    </p:set>
                                    <p:animEffect transition="in" filter="checkerboard(across)">
                                      <p:cBhvr>
                                        <p:cTn id="27" dur="500"/>
                                        <p:tgtEl>
                                          <p:spTgt spid="6555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5551">
                                            <p:txEl>
                                              <p:pRg st="0" end="0"/>
                                            </p:txEl>
                                          </p:spTgt>
                                        </p:tgtEl>
                                        <p:attrNameLst>
                                          <p:attrName>style.visibility</p:attrName>
                                        </p:attrNameLst>
                                      </p:cBhvr>
                                      <p:to>
                                        <p:strVal val="visible"/>
                                      </p:to>
                                    </p:set>
                                    <p:animEffect transition="in" filter="blinds(horizontal)">
                                      <p:cBhvr>
                                        <p:cTn id="32" dur="500"/>
                                        <p:tgtEl>
                                          <p:spTgt spid="6555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4913916" y="148867"/>
            <a:ext cx="7388443" cy="698652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Nước nhà đang bị giặc xâm lăng giày xéo, biết bao đồng chí đang bị gông cùm xiềng xích. Cuộc đời còn lầm than cơ cực, bao năm Bác bôn ba hải ngoại tìm đường cứu nước giải phóng dân tộc khỏi ách nô lệ lầm than. Nay nước nhà còn đang chìm trong khói lửa đạn bom</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lòng Bác sao có thể ngủ yên giấc được. Chưa ngủ không hẳn chỉ vì cảnh đẹp đêm nay mà chưa ngủ vì</a:t>
            </a:r>
            <a:r>
              <a:rPr lang="en-US" sz="3200" dirty="0">
                <a:latin typeface="Times New Roman" panose="02020603050405020304" pitchFamily="18" charset="0"/>
                <a:cs typeface="Times New Roman" panose="02020603050405020304" pitchFamily="18" charset="0"/>
              </a:rPr>
              <a:t> lo</a:t>
            </a:r>
            <a:r>
              <a:rPr lang="vi-VN" sz="3200" dirty="0">
                <a:latin typeface="Times New Roman" panose="02020603050405020304" pitchFamily="18" charset="0"/>
                <a:cs typeface="Times New Roman" panose="02020603050405020304" pitchFamily="18" charset="0"/>
              </a:rPr>
              <a:t> nỗi nước nhà.</a:t>
            </a:r>
          </a:p>
          <a:p>
            <a:endParaRPr lang="vi-VN" sz="3200" dirty="0">
              <a:latin typeface="Times New Roman" panose="02020603050405020304" pitchFamily="18" charset="0"/>
              <a:cs typeface="Times New Roman" panose="02020603050405020304" pitchFamily="18" charset="0"/>
            </a:endParaRPr>
          </a:p>
          <a:p>
            <a:endParaRPr lang="vi-VN" sz="3200" dirty="0"/>
          </a:p>
          <a:p>
            <a:endParaRPr lang="vi-VN" sz="3200" dirty="0"/>
          </a:p>
          <a:p>
            <a:endParaRPr lang="vi-VN"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765331"/>
            <a:ext cx="4587767" cy="27458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0"/>
            <a:ext cx="4587767" cy="3128856"/>
          </a:xfrm>
          <a:prstGeom prst="rect">
            <a:avLst/>
          </a:prstGeom>
        </p:spPr>
      </p:pic>
    </p:spTree>
    <p:extLst>
      <p:ext uri="{BB962C8B-B14F-4D97-AF65-F5344CB8AC3E}">
        <p14:creationId xmlns:p14="http://schemas.microsoft.com/office/powerpoint/2010/main" val="41915317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hình ảnh hoa Sen đẹp nhất - Địa điểm du lịch miền Tây | Hình ảnh,  Hình, Hoa sen">
            <a:extLst>
              <a:ext uri="{FF2B5EF4-FFF2-40B4-BE49-F238E27FC236}">
                <a16:creationId xmlns:a16="http://schemas.microsoft.com/office/drawing/2014/main" id="{D4F064E0-35B7-4B14-8C30-B340F3E4BE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020"/>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76600" y="2757784"/>
            <a:ext cx="4839786" cy="923330"/>
          </a:xfrm>
          <a:prstGeom prst="rect">
            <a:avLst/>
          </a:prstGeom>
          <a:solidFill>
            <a:schemeClr val="bg1">
              <a:alpha val="73000"/>
            </a:schemeClr>
          </a:solidFill>
        </p:spPr>
        <p:txBody>
          <a:bodyPr wrap="none" rtlCol="0">
            <a:spAutoFit/>
          </a:bodyPr>
          <a:lstStyle/>
          <a:p>
            <a:r>
              <a:rPr lang="en-US" sz="5400" b="1" dirty="0">
                <a:solidFill>
                  <a:srgbClr val="C00000"/>
                </a:solidFill>
                <a:latin typeface="Times New Roman" panose="02020603050405020304" pitchFamily="18" charset="0"/>
                <a:cs typeface="Times New Roman" panose="02020603050405020304" pitchFamily="18" charset="0"/>
              </a:rPr>
              <a:t>III.TỔNG KẾT</a:t>
            </a:r>
          </a:p>
        </p:txBody>
      </p:sp>
    </p:spTree>
    <p:extLst>
      <p:ext uri="{BB962C8B-B14F-4D97-AF65-F5344CB8AC3E}">
        <p14:creationId xmlns:p14="http://schemas.microsoft.com/office/powerpoint/2010/main" val="29236359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1025" y="589024"/>
            <a:ext cx="4823115" cy="646331"/>
          </a:xfrm>
          <a:prstGeom prst="rect">
            <a:avLst/>
          </a:prstGeom>
          <a:noFill/>
        </p:spPr>
        <p:txBody>
          <a:bodyPr wrap="non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TỔNG KẾT VĂN BẢN</a:t>
            </a:r>
          </a:p>
        </p:txBody>
      </p:sp>
      <p:sp>
        <p:nvSpPr>
          <p:cNvPr id="6" name="Rounded Rectangle 2"/>
          <p:cNvSpPr/>
          <p:nvPr/>
        </p:nvSpPr>
        <p:spPr>
          <a:xfrm>
            <a:off x="366848" y="1697927"/>
            <a:ext cx="5765735" cy="4359973"/>
          </a:xfrm>
          <a:custGeom>
            <a:avLst/>
            <a:gdLst>
              <a:gd name="connsiteX0" fmla="*/ 0 w 3533831"/>
              <a:gd name="connsiteY0" fmla="*/ 311156 h 1866900"/>
              <a:gd name="connsiteX1" fmla="*/ 311156 w 3533831"/>
              <a:gd name="connsiteY1" fmla="*/ 0 h 1866900"/>
              <a:gd name="connsiteX2" fmla="*/ 3222675 w 3533831"/>
              <a:gd name="connsiteY2" fmla="*/ 0 h 1866900"/>
              <a:gd name="connsiteX3" fmla="*/ 3533831 w 3533831"/>
              <a:gd name="connsiteY3" fmla="*/ 311156 h 1866900"/>
              <a:gd name="connsiteX4" fmla="*/ 3533831 w 3533831"/>
              <a:gd name="connsiteY4" fmla="*/ 1555744 h 1866900"/>
              <a:gd name="connsiteX5" fmla="*/ 3222675 w 3533831"/>
              <a:gd name="connsiteY5" fmla="*/ 1866900 h 1866900"/>
              <a:gd name="connsiteX6" fmla="*/ 311156 w 3533831"/>
              <a:gd name="connsiteY6" fmla="*/ 1866900 h 1866900"/>
              <a:gd name="connsiteX7" fmla="*/ 0 w 3533831"/>
              <a:gd name="connsiteY7" fmla="*/ 1555744 h 1866900"/>
              <a:gd name="connsiteX8" fmla="*/ 0 w 3533831"/>
              <a:gd name="connsiteY8" fmla="*/ 311156 h 1866900"/>
              <a:gd name="connsiteX0" fmla="*/ 0 w 3533831"/>
              <a:gd name="connsiteY0" fmla="*/ 311156 h 1866900"/>
              <a:gd name="connsiteX1" fmla="*/ 311156 w 3533831"/>
              <a:gd name="connsiteY1" fmla="*/ 0 h 1866900"/>
              <a:gd name="connsiteX2" fmla="*/ 3222675 w 3533831"/>
              <a:gd name="connsiteY2" fmla="*/ 0 h 1866900"/>
              <a:gd name="connsiteX3" fmla="*/ 3533831 w 3533831"/>
              <a:gd name="connsiteY3" fmla="*/ 311156 h 1866900"/>
              <a:gd name="connsiteX4" fmla="*/ 3533831 w 3533831"/>
              <a:gd name="connsiteY4" fmla="*/ 1555744 h 1866900"/>
              <a:gd name="connsiteX5" fmla="*/ 3279825 w 3533831"/>
              <a:gd name="connsiteY5" fmla="*/ 1752600 h 1866900"/>
              <a:gd name="connsiteX6" fmla="*/ 311156 w 3533831"/>
              <a:gd name="connsiteY6" fmla="*/ 1866900 h 1866900"/>
              <a:gd name="connsiteX7" fmla="*/ 0 w 3533831"/>
              <a:gd name="connsiteY7" fmla="*/ 1555744 h 1866900"/>
              <a:gd name="connsiteX8" fmla="*/ 0 w 3533831"/>
              <a:gd name="connsiteY8" fmla="*/ 311156 h 1866900"/>
              <a:gd name="connsiteX0" fmla="*/ 0 w 3533831"/>
              <a:gd name="connsiteY0" fmla="*/ 311156 h 1866900"/>
              <a:gd name="connsiteX1" fmla="*/ 311156 w 3533831"/>
              <a:gd name="connsiteY1" fmla="*/ 0 h 1866900"/>
              <a:gd name="connsiteX2" fmla="*/ 3222675 w 3533831"/>
              <a:gd name="connsiteY2" fmla="*/ 0 h 1866900"/>
              <a:gd name="connsiteX3" fmla="*/ 3533831 w 3533831"/>
              <a:gd name="connsiteY3" fmla="*/ 311156 h 1866900"/>
              <a:gd name="connsiteX4" fmla="*/ 3533831 w 3533831"/>
              <a:gd name="connsiteY4" fmla="*/ 1555744 h 1866900"/>
              <a:gd name="connsiteX5" fmla="*/ 3279825 w 3533831"/>
              <a:gd name="connsiteY5" fmla="*/ 1752600 h 1866900"/>
              <a:gd name="connsiteX6" fmla="*/ 311156 w 3533831"/>
              <a:gd name="connsiteY6" fmla="*/ 1866900 h 1866900"/>
              <a:gd name="connsiteX7" fmla="*/ 171450 w 3533831"/>
              <a:gd name="connsiteY7" fmla="*/ 1479544 h 1866900"/>
              <a:gd name="connsiteX8" fmla="*/ 0 w 3533831"/>
              <a:gd name="connsiteY8" fmla="*/ 311156 h 1866900"/>
              <a:gd name="connsiteX0" fmla="*/ 0 w 3533831"/>
              <a:gd name="connsiteY0" fmla="*/ 311156 h 1866900"/>
              <a:gd name="connsiteX1" fmla="*/ 482606 w 3533831"/>
              <a:gd name="connsiteY1" fmla="*/ 152400 h 1866900"/>
              <a:gd name="connsiteX2" fmla="*/ 3222675 w 3533831"/>
              <a:gd name="connsiteY2" fmla="*/ 0 h 1866900"/>
              <a:gd name="connsiteX3" fmla="*/ 3533831 w 3533831"/>
              <a:gd name="connsiteY3" fmla="*/ 311156 h 1866900"/>
              <a:gd name="connsiteX4" fmla="*/ 3533831 w 3533831"/>
              <a:gd name="connsiteY4" fmla="*/ 1555744 h 1866900"/>
              <a:gd name="connsiteX5" fmla="*/ 3279825 w 3533831"/>
              <a:gd name="connsiteY5" fmla="*/ 1752600 h 1866900"/>
              <a:gd name="connsiteX6" fmla="*/ 311156 w 3533831"/>
              <a:gd name="connsiteY6" fmla="*/ 1866900 h 1866900"/>
              <a:gd name="connsiteX7" fmla="*/ 171450 w 3533831"/>
              <a:gd name="connsiteY7" fmla="*/ 1479544 h 1866900"/>
              <a:gd name="connsiteX8" fmla="*/ 0 w 3533831"/>
              <a:gd name="connsiteY8" fmla="*/ 311156 h 1866900"/>
              <a:gd name="connsiteX0" fmla="*/ 0 w 3533831"/>
              <a:gd name="connsiteY0" fmla="*/ 311156 h 1866900"/>
              <a:gd name="connsiteX1" fmla="*/ 482606 w 3533831"/>
              <a:gd name="connsiteY1" fmla="*/ 152400 h 1866900"/>
              <a:gd name="connsiteX2" fmla="*/ 3222675 w 3533831"/>
              <a:gd name="connsiteY2" fmla="*/ 0 h 1866900"/>
              <a:gd name="connsiteX3" fmla="*/ 3438581 w 3533831"/>
              <a:gd name="connsiteY3" fmla="*/ 311156 h 1866900"/>
              <a:gd name="connsiteX4" fmla="*/ 3533831 w 3533831"/>
              <a:gd name="connsiteY4" fmla="*/ 1555744 h 1866900"/>
              <a:gd name="connsiteX5" fmla="*/ 3279825 w 3533831"/>
              <a:gd name="connsiteY5" fmla="*/ 1752600 h 1866900"/>
              <a:gd name="connsiteX6" fmla="*/ 311156 w 3533831"/>
              <a:gd name="connsiteY6" fmla="*/ 1866900 h 1866900"/>
              <a:gd name="connsiteX7" fmla="*/ 171450 w 3533831"/>
              <a:gd name="connsiteY7" fmla="*/ 1479544 h 1866900"/>
              <a:gd name="connsiteX8" fmla="*/ 0 w 3533831"/>
              <a:gd name="connsiteY8" fmla="*/ 311156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3831" h="1866900">
                <a:moveTo>
                  <a:pt x="0" y="311156"/>
                </a:moveTo>
                <a:cubicBezTo>
                  <a:pt x="0" y="139309"/>
                  <a:pt x="310759" y="152400"/>
                  <a:pt x="482606" y="152400"/>
                </a:cubicBezTo>
                <a:lnTo>
                  <a:pt x="3222675" y="0"/>
                </a:lnTo>
                <a:cubicBezTo>
                  <a:pt x="3394522" y="0"/>
                  <a:pt x="3438581" y="139309"/>
                  <a:pt x="3438581" y="311156"/>
                </a:cubicBezTo>
                <a:lnTo>
                  <a:pt x="3533831" y="1555744"/>
                </a:lnTo>
                <a:cubicBezTo>
                  <a:pt x="3533831" y="1727591"/>
                  <a:pt x="3451672" y="1752600"/>
                  <a:pt x="3279825" y="1752600"/>
                </a:cubicBezTo>
                <a:cubicBezTo>
                  <a:pt x="2309319" y="1752600"/>
                  <a:pt x="1281662" y="1866900"/>
                  <a:pt x="311156" y="1866900"/>
                </a:cubicBezTo>
                <a:cubicBezTo>
                  <a:pt x="139309" y="1866900"/>
                  <a:pt x="171450" y="1651391"/>
                  <a:pt x="171450" y="1479544"/>
                </a:cubicBezTo>
                <a:lnTo>
                  <a:pt x="0" y="31115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prstClr val="black"/>
              </a:solidFill>
              <a:latin typeface="Times New Roman" panose="02020603050405020304" pitchFamily="18" charset="0"/>
              <a:cs typeface="Times New Roman" panose="02020603050405020304" pitchFamily="18" charset="0"/>
            </a:endParaRPr>
          </a:p>
          <a:p>
            <a:pPr marL="514350" indent="-514350" algn="ctr">
              <a:buFontTx/>
              <a:buAutoNum type="arabicPeriod"/>
            </a:pP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7" name="Rounded Rectangle 2"/>
          <p:cNvSpPr/>
          <p:nvPr/>
        </p:nvSpPr>
        <p:spPr>
          <a:xfrm>
            <a:off x="6372281" y="1452802"/>
            <a:ext cx="5362967" cy="4182645"/>
          </a:xfrm>
          <a:custGeom>
            <a:avLst/>
            <a:gdLst>
              <a:gd name="connsiteX0" fmla="*/ 0 w 3533831"/>
              <a:gd name="connsiteY0" fmla="*/ 311156 h 1866900"/>
              <a:gd name="connsiteX1" fmla="*/ 311156 w 3533831"/>
              <a:gd name="connsiteY1" fmla="*/ 0 h 1866900"/>
              <a:gd name="connsiteX2" fmla="*/ 3222675 w 3533831"/>
              <a:gd name="connsiteY2" fmla="*/ 0 h 1866900"/>
              <a:gd name="connsiteX3" fmla="*/ 3533831 w 3533831"/>
              <a:gd name="connsiteY3" fmla="*/ 311156 h 1866900"/>
              <a:gd name="connsiteX4" fmla="*/ 3533831 w 3533831"/>
              <a:gd name="connsiteY4" fmla="*/ 1555744 h 1866900"/>
              <a:gd name="connsiteX5" fmla="*/ 3222675 w 3533831"/>
              <a:gd name="connsiteY5" fmla="*/ 1866900 h 1866900"/>
              <a:gd name="connsiteX6" fmla="*/ 311156 w 3533831"/>
              <a:gd name="connsiteY6" fmla="*/ 1866900 h 1866900"/>
              <a:gd name="connsiteX7" fmla="*/ 0 w 3533831"/>
              <a:gd name="connsiteY7" fmla="*/ 1555744 h 1866900"/>
              <a:gd name="connsiteX8" fmla="*/ 0 w 3533831"/>
              <a:gd name="connsiteY8" fmla="*/ 311156 h 1866900"/>
              <a:gd name="connsiteX0" fmla="*/ 0 w 3533831"/>
              <a:gd name="connsiteY0" fmla="*/ 311156 h 1866900"/>
              <a:gd name="connsiteX1" fmla="*/ 311156 w 3533831"/>
              <a:gd name="connsiteY1" fmla="*/ 0 h 1866900"/>
              <a:gd name="connsiteX2" fmla="*/ 3222675 w 3533831"/>
              <a:gd name="connsiteY2" fmla="*/ 0 h 1866900"/>
              <a:gd name="connsiteX3" fmla="*/ 3533831 w 3533831"/>
              <a:gd name="connsiteY3" fmla="*/ 311156 h 1866900"/>
              <a:gd name="connsiteX4" fmla="*/ 3533831 w 3533831"/>
              <a:gd name="connsiteY4" fmla="*/ 1555744 h 1866900"/>
              <a:gd name="connsiteX5" fmla="*/ 3279825 w 3533831"/>
              <a:gd name="connsiteY5" fmla="*/ 1752600 h 1866900"/>
              <a:gd name="connsiteX6" fmla="*/ 311156 w 3533831"/>
              <a:gd name="connsiteY6" fmla="*/ 1866900 h 1866900"/>
              <a:gd name="connsiteX7" fmla="*/ 0 w 3533831"/>
              <a:gd name="connsiteY7" fmla="*/ 1555744 h 1866900"/>
              <a:gd name="connsiteX8" fmla="*/ 0 w 3533831"/>
              <a:gd name="connsiteY8" fmla="*/ 311156 h 1866900"/>
              <a:gd name="connsiteX0" fmla="*/ 0 w 3533831"/>
              <a:gd name="connsiteY0" fmla="*/ 311156 h 1866900"/>
              <a:gd name="connsiteX1" fmla="*/ 311156 w 3533831"/>
              <a:gd name="connsiteY1" fmla="*/ 0 h 1866900"/>
              <a:gd name="connsiteX2" fmla="*/ 3222675 w 3533831"/>
              <a:gd name="connsiteY2" fmla="*/ 0 h 1866900"/>
              <a:gd name="connsiteX3" fmla="*/ 3533831 w 3533831"/>
              <a:gd name="connsiteY3" fmla="*/ 311156 h 1866900"/>
              <a:gd name="connsiteX4" fmla="*/ 3533831 w 3533831"/>
              <a:gd name="connsiteY4" fmla="*/ 1555744 h 1866900"/>
              <a:gd name="connsiteX5" fmla="*/ 3279825 w 3533831"/>
              <a:gd name="connsiteY5" fmla="*/ 1752600 h 1866900"/>
              <a:gd name="connsiteX6" fmla="*/ 311156 w 3533831"/>
              <a:gd name="connsiteY6" fmla="*/ 1866900 h 1866900"/>
              <a:gd name="connsiteX7" fmla="*/ 171450 w 3533831"/>
              <a:gd name="connsiteY7" fmla="*/ 1479544 h 1866900"/>
              <a:gd name="connsiteX8" fmla="*/ 0 w 3533831"/>
              <a:gd name="connsiteY8" fmla="*/ 311156 h 1866900"/>
              <a:gd name="connsiteX0" fmla="*/ 0 w 3533831"/>
              <a:gd name="connsiteY0" fmla="*/ 311156 h 1866900"/>
              <a:gd name="connsiteX1" fmla="*/ 482606 w 3533831"/>
              <a:gd name="connsiteY1" fmla="*/ 152400 h 1866900"/>
              <a:gd name="connsiteX2" fmla="*/ 3222675 w 3533831"/>
              <a:gd name="connsiteY2" fmla="*/ 0 h 1866900"/>
              <a:gd name="connsiteX3" fmla="*/ 3533831 w 3533831"/>
              <a:gd name="connsiteY3" fmla="*/ 311156 h 1866900"/>
              <a:gd name="connsiteX4" fmla="*/ 3533831 w 3533831"/>
              <a:gd name="connsiteY4" fmla="*/ 1555744 h 1866900"/>
              <a:gd name="connsiteX5" fmla="*/ 3279825 w 3533831"/>
              <a:gd name="connsiteY5" fmla="*/ 1752600 h 1866900"/>
              <a:gd name="connsiteX6" fmla="*/ 311156 w 3533831"/>
              <a:gd name="connsiteY6" fmla="*/ 1866900 h 1866900"/>
              <a:gd name="connsiteX7" fmla="*/ 171450 w 3533831"/>
              <a:gd name="connsiteY7" fmla="*/ 1479544 h 1866900"/>
              <a:gd name="connsiteX8" fmla="*/ 0 w 3533831"/>
              <a:gd name="connsiteY8" fmla="*/ 311156 h 1866900"/>
              <a:gd name="connsiteX0" fmla="*/ 0 w 3533831"/>
              <a:gd name="connsiteY0" fmla="*/ 311156 h 1866900"/>
              <a:gd name="connsiteX1" fmla="*/ 482606 w 3533831"/>
              <a:gd name="connsiteY1" fmla="*/ 152400 h 1866900"/>
              <a:gd name="connsiteX2" fmla="*/ 3222675 w 3533831"/>
              <a:gd name="connsiteY2" fmla="*/ 0 h 1866900"/>
              <a:gd name="connsiteX3" fmla="*/ 3438581 w 3533831"/>
              <a:gd name="connsiteY3" fmla="*/ 311156 h 1866900"/>
              <a:gd name="connsiteX4" fmla="*/ 3533831 w 3533831"/>
              <a:gd name="connsiteY4" fmla="*/ 1555744 h 1866900"/>
              <a:gd name="connsiteX5" fmla="*/ 3279825 w 3533831"/>
              <a:gd name="connsiteY5" fmla="*/ 1752600 h 1866900"/>
              <a:gd name="connsiteX6" fmla="*/ 311156 w 3533831"/>
              <a:gd name="connsiteY6" fmla="*/ 1866900 h 1866900"/>
              <a:gd name="connsiteX7" fmla="*/ 171450 w 3533831"/>
              <a:gd name="connsiteY7" fmla="*/ 1479544 h 1866900"/>
              <a:gd name="connsiteX8" fmla="*/ 0 w 3533831"/>
              <a:gd name="connsiteY8" fmla="*/ 311156 h 186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3831" h="1866900">
                <a:moveTo>
                  <a:pt x="0" y="311156"/>
                </a:moveTo>
                <a:cubicBezTo>
                  <a:pt x="0" y="139309"/>
                  <a:pt x="310759" y="152400"/>
                  <a:pt x="482606" y="152400"/>
                </a:cubicBezTo>
                <a:lnTo>
                  <a:pt x="3222675" y="0"/>
                </a:lnTo>
                <a:cubicBezTo>
                  <a:pt x="3394522" y="0"/>
                  <a:pt x="3438581" y="139309"/>
                  <a:pt x="3438581" y="311156"/>
                </a:cubicBezTo>
                <a:lnTo>
                  <a:pt x="3533831" y="1555744"/>
                </a:lnTo>
                <a:cubicBezTo>
                  <a:pt x="3533831" y="1727591"/>
                  <a:pt x="3451672" y="1752600"/>
                  <a:pt x="3279825" y="1752600"/>
                </a:cubicBezTo>
                <a:cubicBezTo>
                  <a:pt x="2309319" y="1752600"/>
                  <a:pt x="1281662" y="1866900"/>
                  <a:pt x="311156" y="1866900"/>
                </a:cubicBezTo>
                <a:cubicBezTo>
                  <a:pt x="139309" y="1866900"/>
                  <a:pt x="171450" y="1651391"/>
                  <a:pt x="171450" y="1479544"/>
                </a:cubicBezTo>
                <a:lnTo>
                  <a:pt x="0" y="311156"/>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black"/>
              </a:solidFill>
              <a:latin typeface="Times New Roman" panose="02020603050405020304" pitchFamily="18" charset="0"/>
              <a:cs typeface="Times New Roman" panose="02020603050405020304" pitchFamily="18" charset="0"/>
            </a:endParaRPr>
          </a:p>
        </p:txBody>
      </p:sp>
      <p:pic>
        <p:nvPicPr>
          <p:cNvPr id="8" name="Picture 2" descr="Dễ thương 3D Phim Hoạt Hình Cây Xương Rồng Luminous Silicone Tường Ổ Cắm  Chuyển Đổi Ánh Sáng On off Dán Trẻ Em Shining Trang Trí Nhà|Wall Stickers|  - AliExpress"/>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375" b="49125" l="4000" r="40625">
                        <a14:foregroundMark x1="15625" y1="35625" x2="30500" y2="43500"/>
                      </a14:backgroundRemoval>
                    </a14:imgEffect>
                  </a14:imgLayer>
                </a14:imgProps>
              </a:ext>
              <a:ext uri="{28A0092B-C50C-407E-A947-70E740481C1C}">
                <a14:useLocalDpi xmlns:a14="http://schemas.microsoft.com/office/drawing/2010/main" val="0"/>
              </a:ext>
            </a:extLst>
          </a:blip>
          <a:srcRect r="59542" b="50000"/>
          <a:stretch/>
        </p:blipFill>
        <p:spPr bwMode="auto">
          <a:xfrm>
            <a:off x="-111125" y="4546524"/>
            <a:ext cx="1343259" cy="16600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backgroundRemoval t="5000" b="49167" l="41944" r="65139"/>
                    </a14:imgEffect>
                  </a14:imgLayer>
                </a14:imgProps>
              </a:ext>
            </a:extLst>
          </a:blip>
          <a:srcRect l="39167" r="31944" b="49167"/>
          <a:stretch/>
        </p:blipFill>
        <p:spPr>
          <a:xfrm>
            <a:off x="11230279" y="2988568"/>
            <a:ext cx="1433982" cy="2523257"/>
          </a:xfrm>
          <a:prstGeom prst="rect">
            <a:avLst/>
          </a:prstGeom>
        </p:spPr>
      </p:pic>
      <p:sp>
        <p:nvSpPr>
          <p:cNvPr id="11" name="Rectangle 10"/>
          <p:cNvSpPr/>
          <p:nvPr/>
        </p:nvSpPr>
        <p:spPr>
          <a:xfrm>
            <a:off x="-111125" y="130628"/>
            <a:ext cx="1171631" cy="64633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1119257" y="130628"/>
            <a:ext cx="104748" cy="64633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1273287" y="130628"/>
            <a:ext cx="104748" cy="64633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1421023" y="137196"/>
            <a:ext cx="104748" cy="64633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966979" y="2367202"/>
            <a:ext cx="4711644" cy="3170099"/>
          </a:xfrm>
          <a:prstGeom prst="rect">
            <a:avLst/>
          </a:prstGeom>
        </p:spPr>
        <p:txBody>
          <a:bodyPr wrap="square">
            <a:spAutoFit/>
          </a:bodyPr>
          <a:lstStyle/>
          <a:p>
            <a:pPr algn="just"/>
            <a:r>
              <a:rPr lang="en-US" sz="3200" b="1" dirty="0">
                <a:solidFill>
                  <a:srgbClr val="FF0000"/>
                </a:solidFill>
                <a:latin typeface="Times New Roman" pitchFamily="18" charset="0"/>
                <a:cs typeface="Times New Roman" pitchFamily="18" charset="0"/>
              </a:rPr>
              <a:t>1. </a:t>
            </a:r>
            <a:r>
              <a:rPr lang="en-US" sz="3200" b="1" dirty="0" err="1">
                <a:solidFill>
                  <a:srgbClr val="FF0000"/>
                </a:solidFill>
                <a:latin typeface="Times New Roman" pitchFamily="18" charset="0"/>
                <a:cs typeface="Times New Roman" pitchFamily="18" charset="0"/>
              </a:rPr>
              <a:t>Nghệ</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thuật</a:t>
            </a:r>
            <a:r>
              <a:rPr lang="en-US" sz="3200" b="1" dirty="0">
                <a:solidFill>
                  <a:srgbClr val="FF0000"/>
                </a:solidFill>
                <a:latin typeface="Times New Roman" pitchFamily="18" charset="0"/>
                <a:cs typeface="Times New Roman" pitchFamily="18" charset="0"/>
              </a:rPr>
              <a:t>: </a:t>
            </a:r>
          </a:p>
          <a:p>
            <a:pPr algn="just"/>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Thể</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thơ</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ngôn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tứ</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tuyệt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sáng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tạo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về</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nhịp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thơ</a:t>
            </a:r>
            <a:r>
              <a:rPr lang="en-US" sz="2800" dirty="0">
                <a:solidFill>
                  <a:prstClr val="black"/>
                </a:solidFill>
                <a:latin typeface="Times New Roman" pitchFamily="18" charset="0"/>
                <a:cs typeface="Times New Roman" pitchFamily="18" charset="0"/>
              </a:rPr>
              <a:t>.</a:t>
            </a:r>
          </a:p>
          <a:p>
            <a:pPr algn="just"/>
            <a:r>
              <a:rPr lang="vi-VN"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Biện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pháp</a:t>
            </a:r>
            <a:r>
              <a:rPr lang="en-US" sz="2800" dirty="0">
                <a:solidFill>
                  <a:prstClr val="black"/>
                </a:solidFill>
                <a:latin typeface="Times New Roman" pitchFamily="18" charset="0"/>
                <a:cs typeface="Times New Roman" pitchFamily="18" charset="0"/>
              </a:rPr>
              <a:t> so </a:t>
            </a:r>
            <a:r>
              <a:rPr lang="en-US" sz="2800" dirty="0" err="1">
                <a:solidFill>
                  <a:prstClr val="black"/>
                </a:solidFill>
                <a:latin typeface="Times New Roman" pitchFamily="18" charset="0"/>
                <a:cs typeface="Times New Roman" pitchFamily="18" charset="0"/>
              </a:rPr>
              <a:t>sánh</a:t>
            </a:r>
            <a:r>
              <a:rPr lang="en-US" sz="2800" dirty="0">
                <a:solidFill>
                  <a:prstClr val="black"/>
                </a:solidFill>
                <a:latin typeface="Times New Roman" pitchFamily="18" charset="0"/>
                <a:cs typeface="Times New Roman" pitchFamily="18" charset="0"/>
              </a:rPr>
              <a:t>,</a:t>
            </a:r>
            <a:r>
              <a:rPr lang="vi-VN" sz="2800" dirty="0">
                <a:solidFill>
                  <a:prstClr val="black"/>
                </a:solidFill>
                <a:latin typeface="Times New Roman" pitchFamily="18" charset="0"/>
                <a:cs typeface="Times New Roman" pitchFamily="18" charset="0"/>
              </a:rPr>
              <a:t> điệp</a:t>
            </a:r>
            <a:r>
              <a:rPr lang="en-US" sz="2800" dirty="0">
                <a:solidFill>
                  <a:prstClr val="black"/>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ngữ...</a:t>
            </a:r>
          </a:p>
          <a:p>
            <a:pPr algn="just"/>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Hình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ảnh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thiên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nhiên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đẹp</a:t>
            </a:r>
            <a:r>
              <a:rPr lang="en-US" sz="2800" dirty="0">
                <a:solidFill>
                  <a:prstClr val="black"/>
                </a:solidFill>
                <a:latin typeface="Times New Roman" pitchFamily="18" charset="0"/>
                <a:cs typeface="Times New Roman" pitchFamily="18" charset="0"/>
              </a:rPr>
              <a:t>.</a:t>
            </a:r>
          </a:p>
          <a:p>
            <a:pPr algn="just"/>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màu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sắc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cổ</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điển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bình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dị</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tự</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nhiên</a:t>
            </a:r>
            <a:r>
              <a:rPr lang="en-US" sz="2800" dirty="0">
                <a:solidFill>
                  <a:prstClr val="black"/>
                </a:solidFill>
                <a:latin typeface="Times New Roman" pitchFamily="18" charset="0"/>
                <a:cs typeface="Times New Roman" pitchFamily="18" charset="0"/>
              </a:rPr>
              <a:t>.</a:t>
            </a:r>
            <a:endParaRPr lang="vi-VN" sz="2800" dirty="0">
              <a:solidFill>
                <a:prstClr val="black"/>
              </a:solidFill>
              <a:latin typeface="Times New Roman" pitchFamily="18" charset="0"/>
              <a:cs typeface="Times New Roman" pitchFamily="18" charset="0"/>
            </a:endParaRPr>
          </a:p>
        </p:txBody>
      </p:sp>
      <p:sp>
        <p:nvSpPr>
          <p:cNvPr id="17" name="Rectangle 16"/>
          <p:cNvSpPr/>
          <p:nvPr/>
        </p:nvSpPr>
        <p:spPr>
          <a:xfrm>
            <a:off x="6748269" y="2342871"/>
            <a:ext cx="4823013" cy="2706382"/>
          </a:xfrm>
          <a:prstGeom prst="rect">
            <a:avLst/>
          </a:prstGeom>
        </p:spPr>
        <p:txBody>
          <a:bodyPr wrap="square">
            <a:spAutoFit/>
          </a:bodyPr>
          <a:lstStyle/>
          <a:p>
            <a:pPr algn="just">
              <a:lnSpc>
                <a:spcPct val="120000"/>
              </a:lnSpc>
            </a:pPr>
            <a:r>
              <a:rPr lang="en-US" sz="3200" b="1" dirty="0">
                <a:solidFill>
                  <a:srgbClr val="FF0000"/>
                </a:solidFill>
                <a:latin typeface="Times New Roman" pitchFamily="18" charset="0"/>
                <a:cs typeface="Times New Roman" pitchFamily="18" charset="0"/>
              </a:rPr>
              <a:t>2. </a:t>
            </a:r>
            <a:r>
              <a:rPr lang="en-US" sz="3200" b="1" dirty="0" err="1">
                <a:solidFill>
                  <a:srgbClr val="FF0000"/>
                </a:solidFill>
                <a:latin typeface="Times New Roman" pitchFamily="18" charset="0"/>
                <a:cs typeface="Times New Roman" pitchFamily="18" charset="0"/>
              </a:rPr>
              <a:t>Nội</a:t>
            </a:r>
            <a:r>
              <a:rPr lang="en-US" sz="3200" b="1" dirty="0">
                <a:solidFill>
                  <a:srgbClr val="FF0000"/>
                </a:solidFill>
                <a:latin typeface="Times New Roman" pitchFamily="18" charset="0"/>
                <a:cs typeface="Times New Roman" pitchFamily="18" charset="0"/>
              </a:rPr>
              <a:t> dung: </a:t>
            </a:r>
          </a:p>
          <a:p>
            <a:pPr algn="just">
              <a:lnSpc>
                <a:spcPct val="120000"/>
              </a:lnSpc>
            </a:pPr>
            <a:r>
              <a:rPr lang="en-US" sz="2800" b="1" dirty="0">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Tình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yêu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thiên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nhiên</a:t>
            </a:r>
            <a:r>
              <a:rPr lang="vi-VN"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lòng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yêu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nước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sâu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nặng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tâm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hồn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nhạy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cảm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ung</a:t>
            </a:r>
            <a:r>
              <a:rPr lang="en-US" sz="2800" dirty="0">
                <a:solidFill>
                  <a:prstClr val="black"/>
                </a:solidFill>
                <a:latin typeface="Times New Roman" pitchFamily="18" charset="0"/>
                <a:cs typeface="Times New Roman" pitchFamily="18" charset="0"/>
              </a:rPr>
              <a:t> dung, </a:t>
            </a:r>
            <a:r>
              <a:rPr lang="en-US" sz="2800" dirty="0" err="1">
                <a:solidFill>
                  <a:prstClr val="black"/>
                </a:solidFill>
                <a:latin typeface="Times New Roman" pitchFamily="18" charset="0"/>
                <a:cs typeface="Times New Roman" pitchFamily="18" charset="0"/>
              </a:rPr>
              <a:t>lạc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quan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cách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mạng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Bác</a:t>
            </a:r>
            <a:r>
              <a:rPr lang="vi-VN" sz="2800" dirty="0">
                <a:solidFill>
                  <a:prstClr val="black"/>
                </a:solidFill>
                <a:latin typeface="Times New Roman" pitchFamily="18" charset="0"/>
                <a:cs typeface="Times New Roman" pitchFamily="18" charset="0"/>
              </a:rPr>
              <a:t>.</a:t>
            </a:r>
          </a:p>
        </p:txBody>
      </p:sp>
      <p:sp>
        <p:nvSpPr>
          <p:cNvPr id="18" name="Rectangle 17"/>
          <p:cNvSpPr/>
          <p:nvPr/>
        </p:nvSpPr>
        <p:spPr>
          <a:xfrm>
            <a:off x="11492630" y="5939322"/>
            <a:ext cx="1171631" cy="64633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7511054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par>
                                <p:cTn id="24" presetID="6"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ircle(in)">
                                      <p:cBhvr>
                                        <p:cTn id="2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2"/>
          <p:cNvSpPr txBox="1">
            <a:spLocks noChangeArrowheads="1"/>
          </p:cNvSpPr>
          <p:nvPr/>
        </p:nvSpPr>
        <p:spPr bwMode="auto">
          <a:xfrm>
            <a:off x="1524000" y="838201"/>
            <a:ext cx="441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p>
        </p:txBody>
      </p:sp>
      <p:pic>
        <p:nvPicPr>
          <p:cNvPr id="3076" name="Picture 4" descr="anh-ve-ba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524000" y="5486401"/>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err="1">
                <a:latin typeface="Times New Roman" panose="02020603050405020304" pitchFamily="18" charset="0"/>
                <a:cs typeface="Times New Roman" panose="02020603050405020304" pitchFamily="18" charset="0"/>
              </a:rPr>
              <a:t>Bác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Hồ</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đường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công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tác</a:t>
            </a:r>
            <a:r>
              <a:rPr lang="en-US" altLang="en-US" sz="4000" b="1" dirty="0">
                <a:latin typeface="Times New Roman" panose="02020603050405020304" pitchFamily="18" charset="0"/>
                <a:cs typeface="Times New Roman" panose="02020603050405020304" pitchFamily="18" charset="0"/>
              </a:rPr>
              <a:t> ở </a:t>
            </a:r>
            <a:r>
              <a:rPr lang="en-US" altLang="en-US" sz="4000" b="1" dirty="0" err="1">
                <a:latin typeface="Times New Roman" panose="02020603050405020304" pitchFamily="18" charset="0"/>
                <a:cs typeface="Times New Roman" panose="02020603050405020304" pitchFamily="18" charset="0"/>
              </a:rPr>
              <a:t>Khâu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Lấu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Tân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Trào</a:t>
            </a:r>
            <a:r>
              <a:rPr lang="en-US" altLang="en-US" sz="4000" b="1" dirty="0">
                <a:latin typeface="Times New Roman" panose="02020603050405020304" pitchFamily="18" charset="0"/>
                <a:cs typeface="Times New Roman" panose="02020603050405020304" pitchFamily="18" charset="0"/>
              </a:rPr>
              <a:t> (1949)</a:t>
            </a:r>
          </a:p>
        </p:txBody>
      </p:sp>
    </p:spTree>
    <p:extLst>
      <p:ext uri="{BB962C8B-B14F-4D97-AF65-F5344CB8AC3E}">
        <p14:creationId xmlns:p14="http://schemas.microsoft.com/office/powerpoint/2010/main" val="834561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linds(horizontal)">
                                      <p:cBhvr>
                                        <p:cTn id="7" dur="5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2"/>
          <p:cNvSpPr txBox="1">
            <a:spLocks noChangeArrowheads="1"/>
          </p:cNvSpPr>
          <p:nvPr/>
        </p:nvSpPr>
        <p:spPr bwMode="auto">
          <a:xfrm>
            <a:off x="1524000" y="838201"/>
            <a:ext cx="441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p>
        </p:txBody>
      </p:sp>
      <p:sp>
        <p:nvSpPr>
          <p:cNvPr id="48136" name="Rectangle 8"/>
          <p:cNvSpPr>
            <a:spLocks noChangeArrowheads="1"/>
          </p:cNvSpPr>
          <p:nvPr/>
        </p:nvSpPr>
        <p:spPr bwMode="auto">
          <a:xfrm>
            <a:off x="1524001" y="43934"/>
            <a:ext cx="184731"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1" hangingPunct="1">
              <a:defRPr/>
            </a:pPr>
            <a:endParaRPr lang="en-US">
              <a:latin typeface="Arial" charset="0"/>
            </a:endParaRPr>
          </a:p>
        </p:txBody>
      </p:sp>
      <p:pic>
        <p:nvPicPr>
          <p:cNvPr id="48135" name="Picture 7" descr="bh-vb-bqllang.gov.vnl"/>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24000"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7" name="Rectangle 9"/>
          <p:cNvSpPr>
            <a:spLocks noChangeArrowheads="1"/>
          </p:cNvSpPr>
          <p:nvPr/>
        </p:nvSpPr>
        <p:spPr bwMode="auto">
          <a:xfrm>
            <a:off x="1213757" y="5900221"/>
            <a:ext cx="9144000" cy="784225"/>
          </a:xfrm>
          <a:prstGeom prst="rect">
            <a:avLst/>
          </a:prstGeom>
          <a:solidFill>
            <a:srgbClr val="FFFFFF"/>
          </a:solidFill>
          <a:ln>
            <a:noFill/>
          </a:ln>
          <a:effectLst>
            <a:prstShdw prst="shdw17" dist="17961" dir="2700000">
              <a:srgbClr val="999999"/>
            </a:prstShdw>
          </a:effectLst>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br>
              <a:rPr lang="en-US" altLang="en-US" sz="900" dirty="0">
                <a:solidFill>
                  <a:srgbClr val="333333"/>
                </a:solidFill>
                <a:latin typeface="Tahoma" panose="020B0604030504040204" pitchFamily="34" charset="0"/>
                <a:ea typeface="Times New Roman" panose="02020603050405020304" pitchFamily="18" charset="0"/>
                <a:cs typeface="Tahoma" panose="020B0604030504040204" pitchFamily="34" charset="0"/>
              </a:rPr>
            </a:br>
            <a:r>
              <a:rPr lang="en-US" altLang="en-US" sz="3600" b="1" dirty="0" err="1">
                <a:solidFill>
                  <a:srgbClr val="333333"/>
                </a:solidFill>
                <a:latin typeface="Times New Roman" panose="02020603050405020304" pitchFamily="18" charset="0"/>
                <a:ea typeface="Times New Roman" panose="02020603050405020304" pitchFamily="18" charset="0"/>
                <a:cs typeface="Tahoma" panose="020B0604030504040204" pitchFamily="34" charset="0"/>
              </a:rPr>
              <a:t>Bác</a:t>
            </a:r>
            <a:r>
              <a:rPr lang="en-US" altLang="en-US" sz="3600" b="1" dirty="0">
                <a:solidFill>
                  <a:srgbClr val="333333"/>
                </a:solidFill>
                <a:latin typeface="Times New Roman" panose="02020603050405020304" pitchFamily="18" charset="0"/>
                <a:ea typeface="Times New Roman" panose="02020603050405020304" pitchFamily="18" charset="0"/>
                <a:cs typeface="Tahoma" panose="020B0604030504040204" pitchFamily="34" charset="0"/>
              </a:rPr>
              <a:t> </a:t>
            </a:r>
            <a:r>
              <a:rPr lang="en-US" altLang="en-US" sz="3600" b="1" dirty="0" err="1">
                <a:solidFill>
                  <a:srgbClr val="333333"/>
                </a:solidFill>
                <a:latin typeface="Times New Roman" panose="02020603050405020304" pitchFamily="18" charset="0"/>
                <a:ea typeface="Times New Roman" panose="02020603050405020304" pitchFamily="18" charset="0"/>
                <a:cs typeface="Tahoma" panose="020B0604030504040204" pitchFamily="34" charset="0"/>
              </a:rPr>
              <a:t>tại</a:t>
            </a:r>
            <a:r>
              <a:rPr lang="en-US" altLang="en-US" sz="3600" b="1" dirty="0">
                <a:solidFill>
                  <a:srgbClr val="333333"/>
                </a:solidFill>
                <a:latin typeface="Times New Roman" panose="02020603050405020304" pitchFamily="18" charset="0"/>
                <a:ea typeface="Times New Roman" panose="02020603050405020304" pitchFamily="18" charset="0"/>
                <a:cs typeface="Tahoma" panose="020B0604030504040204" pitchFamily="34" charset="0"/>
              </a:rPr>
              <a:t> </a:t>
            </a:r>
            <a:r>
              <a:rPr lang="en-US" altLang="en-US" sz="3600" b="1" dirty="0" err="1">
                <a:solidFill>
                  <a:srgbClr val="333333"/>
                </a:solidFill>
                <a:latin typeface="Times New Roman" panose="02020603050405020304" pitchFamily="18" charset="0"/>
                <a:ea typeface="Times New Roman" panose="02020603050405020304" pitchFamily="18" charset="0"/>
                <a:cs typeface="Tahoma" panose="020B0604030504040204" pitchFamily="34" charset="0"/>
              </a:rPr>
              <a:t>nhà</a:t>
            </a:r>
            <a:r>
              <a:rPr lang="en-US" altLang="en-US" sz="3600" b="1" dirty="0">
                <a:solidFill>
                  <a:srgbClr val="333333"/>
                </a:solidFill>
                <a:latin typeface="Times New Roman" panose="02020603050405020304" pitchFamily="18" charset="0"/>
                <a:ea typeface="Times New Roman" panose="02020603050405020304" pitchFamily="18" charset="0"/>
                <a:cs typeface="Tahoma" panose="020B0604030504040204" pitchFamily="34" charset="0"/>
              </a:rPr>
              <a:t> </a:t>
            </a:r>
            <a:r>
              <a:rPr lang="en-US" altLang="en-US" sz="3600" b="1" dirty="0" err="1">
                <a:solidFill>
                  <a:srgbClr val="333333"/>
                </a:solidFill>
                <a:latin typeface="Times New Roman" panose="02020603050405020304" pitchFamily="18" charset="0"/>
                <a:ea typeface="Times New Roman" panose="02020603050405020304" pitchFamily="18" charset="0"/>
                <a:cs typeface="Tahoma" panose="020B0604030504040204" pitchFamily="34" charset="0"/>
              </a:rPr>
              <a:t>sàn</a:t>
            </a:r>
            <a:r>
              <a:rPr lang="en-US" altLang="en-US" sz="3600" b="1" dirty="0">
                <a:solidFill>
                  <a:srgbClr val="333333"/>
                </a:solidFill>
                <a:latin typeface="Times New Roman" panose="02020603050405020304" pitchFamily="18" charset="0"/>
                <a:ea typeface="Times New Roman" panose="02020603050405020304" pitchFamily="18" charset="0"/>
                <a:cs typeface="Tahoma" panose="020B0604030504040204" pitchFamily="34" charset="0"/>
              </a:rPr>
              <a:t> </a:t>
            </a:r>
            <a:r>
              <a:rPr lang="en-US" altLang="en-US" sz="3600" b="1" dirty="0" err="1">
                <a:solidFill>
                  <a:srgbClr val="333333"/>
                </a:solidFill>
                <a:latin typeface="Times New Roman" panose="02020603050405020304" pitchFamily="18" charset="0"/>
                <a:ea typeface="Times New Roman" panose="02020603050405020304" pitchFamily="18" charset="0"/>
                <a:cs typeface="Tahoma" panose="020B0604030504040204" pitchFamily="34" charset="0"/>
              </a:rPr>
              <a:t>Việt</a:t>
            </a:r>
            <a:r>
              <a:rPr lang="en-US" altLang="en-US" sz="3600" b="1" dirty="0">
                <a:solidFill>
                  <a:srgbClr val="333333"/>
                </a:solidFill>
                <a:latin typeface="Times New Roman" panose="02020603050405020304" pitchFamily="18" charset="0"/>
                <a:ea typeface="Times New Roman" panose="02020603050405020304" pitchFamily="18" charset="0"/>
                <a:cs typeface="Tahoma" panose="020B0604030504040204" pitchFamily="34" charset="0"/>
              </a:rPr>
              <a:t> </a:t>
            </a:r>
            <a:r>
              <a:rPr lang="en-US" altLang="en-US" sz="3600" b="1" dirty="0" err="1">
                <a:solidFill>
                  <a:srgbClr val="333333"/>
                </a:solidFill>
                <a:latin typeface="Times New Roman" panose="02020603050405020304" pitchFamily="18" charset="0"/>
                <a:ea typeface="Times New Roman" panose="02020603050405020304" pitchFamily="18" charset="0"/>
                <a:cs typeface="Tahoma" panose="020B0604030504040204" pitchFamily="34" charset="0"/>
              </a:rPr>
              <a:t>Bắc</a:t>
            </a:r>
            <a:endParaRPr lang="en-US" altLang="en-US" sz="3600" b="1" dirty="0">
              <a:latin typeface="Times New Roman" panose="02020603050405020304" pitchFamily="18" charset="0"/>
              <a:ea typeface="Times New Roman" panose="02020603050405020304" pitchFamily="18" charset="0"/>
              <a:cs typeface="Tahoma" panose="020B0604030504040204" pitchFamily="34" charset="0"/>
            </a:endParaRPr>
          </a:p>
        </p:txBody>
      </p:sp>
    </p:spTree>
    <p:extLst>
      <p:ext uri="{BB962C8B-B14F-4D97-AF65-F5344CB8AC3E}">
        <p14:creationId xmlns:p14="http://schemas.microsoft.com/office/powerpoint/2010/main" val="22637247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8135"/>
                                        </p:tgtEl>
                                        <p:attrNameLst>
                                          <p:attrName>style.visibility</p:attrName>
                                        </p:attrNameLst>
                                      </p:cBhvr>
                                      <p:to>
                                        <p:strVal val="visible"/>
                                      </p:to>
                                    </p:set>
                                    <p:animEffect transition="in" filter="blinds(horizontal)">
                                      <p:cBhvr>
                                        <p:cTn id="7" dur="500"/>
                                        <p:tgtEl>
                                          <p:spTgt spid="481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8137">
                                            <p:txEl>
                                              <p:pRg st="0" end="0"/>
                                            </p:txEl>
                                          </p:spTgt>
                                        </p:tgtEl>
                                        <p:attrNameLst>
                                          <p:attrName>style.visibility</p:attrName>
                                        </p:attrNameLst>
                                      </p:cBhvr>
                                      <p:to>
                                        <p:strVal val="visible"/>
                                      </p:to>
                                    </p:set>
                                    <p:animEffect transition="in" filter="blinds(horizontal)">
                                      <p:cBhvr>
                                        <p:cTn id="12" dur="500"/>
                                        <p:tgtEl>
                                          <p:spTgt spid="481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5457825" y="19050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0000"/>
                </a:solidFill>
                <a:ea typeface="Times New Roman" panose="02020603050405020304" pitchFamily="18" charset="0"/>
                <a:cs typeface="Arial" panose="020B0604020202020204" pitchFamily="34" charset="0"/>
              </a:rPr>
              <a:t>    </a:t>
            </a:r>
            <a:endParaRPr lang="en-US" altLang="en-US" sz="1800">
              <a:ea typeface="Times New Roman" panose="02020603050405020304" pitchFamily="18" charset="0"/>
              <a:cs typeface="Arial" panose="020B0604020202020204" pitchFamily="34" charset="0"/>
            </a:endParaRPr>
          </a:p>
        </p:txBody>
      </p:sp>
      <p:sp>
        <p:nvSpPr>
          <p:cNvPr id="9219" name="Rectangle 4"/>
          <p:cNvSpPr>
            <a:spLocks noChangeArrowheads="1"/>
          </p:cNvSpPr>
          <p:nvPr/>
        </p:nvSpPr>
        <p:spPr bwMode="auto">
          <a:xfrm>
            <a:off x="5457825" y="3390900"/>
            <a:ext cx="38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solidFill>
                  <a:srgbClr val="000000"/>
                </a:solidFill>
                <a:ea typeface="Times New Roman" panose="02020603050405020304" pitchFamily="18" charset="0"/>
                <a:cs typeface="Arial" panose="020B0604020202020204" pitchFamily="34" charset="0"/>
              </a:rPr>
              <a:t>    </a:t>
            </a:r>
            <a:endParaRPr lang="en-US" altLang="en-US" sz="1800">
              <a:ea typeface="Times New Roman" panose="02020603050405020304" pitchFamily="18" charset="0"/>
              <a:cs typeface="Arial" panose="020B0604020202020204" pitchFamily="34" charset="0"/>
            </a:endParaRPr>
          </a:p>
        </p:txBody>
      </p:sp>
      <p:sp>
        <p:nvSpPr>
          <p:cNvPr id="9220" name="Rectangle 5"/>
          <p:cNvSpPr>
            <a:spLocks noChangeArrowheads="1"/>
          </p:cNvSpPr>
          <p:nvPr/>
        </p:nvSpPr>
        <p:spPr bwMode="auto">
          <a:xfrm>
            <a:off x="5457825" y="4648200"/>
            <a:ext cx="22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400">
                <a:latin typeface="Times New Roman" panose="02020603050405020304" pitchFamily="18" charset="0"/>
              </a:rPr>
              <a:t> </a:t>
            </a:r>
            <a:endParaRPr lang="en-US" altLang="en-US" sz="1800"/>
          </a:p>
        </p:txBody>
      </p:sp>
      <p:pic>
        <p:nvPicPr>
          <p:cNvPr id="9" name="Picture 9" descr="anh-ve-ba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1524000" y="5638800"/>
            <a:ext cx="9144000" cy="1219200"/>
          </a:xfrm>
          <a:prstGeom prst="rect">
            <a:avLst/>
          </a:prstGeom>
          <a:noFill/>
          <a:ln w="9525">
            <a:noFill/>
            <a:miter lim="800000"/>
            <a:headEnd/>
            <a:tailEnd/>
          </a:ln>
        </p:spPr>
        <p:txBody>
          <a:bodyPr anchor="ctr"/>
          <a:lstStyle/>
          <a:p>
            <a:pPr algn="ctr" eaLnBrk="1" hangingPunct="1">
              <a:defRPr/>
            </a:pPr>
            <a:r>
              <a:rPr lang="en-US" sz="2800" b="1" kern="0" dirty="0" err="1">
                <a:solidFill>
                  <a:schemeClr val="tx2"/>
                </a:solidFill>
                <a:latin typeface="Times New Roman" pitchFamily="18" charset="0"/>
                <a:ea typeface="+mj-ea"/>
                <a:cs typeface="Times New Roman" pitchFamily="18" charset="0"/>
              </a:rPr>
              <a:t>Bác</a:t>
            </a:r>
            <a:r>
              <a:rPr lang="en-US" sz="2800" b="1" kern="0" dirty="0">
                <a:solidFill>
                  <a:schemeClr val="tx2"/>
                </a:solidFill>
                <a:latin typeface="Times New Roman" pitchFamily="18" charset="0"/>
                <a:ea typeface="+mj-ea"/>
                <a:cs typeface="Times New Roman" pitchFamily="18" charset="0"/>
              </a:rPr>
              <a:t> </a:t>
            </a:r>
            <a:r>
              <a:rPr lang="en-US" sz="2800" b="1" kern="0" dirty="0" err="1">
                <a:solidFill>
                  <a:schemeClr val="tx2"/>
                </a:solidFill>
                <a:latin typeface="Times New Roman" pitchFamily="18" charset="0"/>
                <a:ea typeface="+mj-ea"/>
                <a:cs typeface="Times New Roman" pitchFamily="18" charset="0"/>
              </a:rPr>
              <a:t>Hồ</a:t>
            </a:r>
            <a:r>
              <a:rPr lang="en-US" sz="2800" b="1" kern="0" dirty="0">
                <a:solidFill>
                  <a:schemeClr val="tx2"/>
                </a:solidFill>
                <a:latin typeface="Times New Roman" pitchFamily="18" charset="0"/>
                <a:ea typeface="+mj-ea"/>
                <a:cs typeface="Times New Roman" pitchFamily="18" charset="0"/>
              </a:rPr>
              <a:t> </a:t>
            </a:r>
            <a:r>
              <a:rPr lang="en-US" sz="2800" b="1" kern="0" dirty="0" err="1">
                <a:solidFill>
                  <a:schemeClr val="tx2"/>
                </a:solidFill>
                <a:latin typeface="Times New Roman" pitchFamily="18" charset="0"/>
                <a:ea typeface="+mj-ea"/>
                <a:cs typeface="Times New Roman" pitchFamily="18" charset="0"/>
              </a:rPr>
              <a:t>làm</a:t>
            </a:r>
            <a:r>
              <a:rPr lang="en-US" sz="2800" b="1" kern="0" dirty="0">
                <a:solidFill>
                  <a:schemeClr val="tx2"/>
                </a:solidFill>
                <a:latin typeface="Times New Roman" pitchFamily="18" charset="0"/>
                <a:ea typeface="+mj-ea"/>
                <a:cs typeface="Times New Roman" pitchFamily="18" charset="0"/>
              </a:rPr>
              <a:t> </a:t>
            </a:r>
            <a:r>
              <a:rPr lang="en-US" sz="2800" b="1" kern="0" dirty="0" err="1">
                <a:solidFill>
                  <a:schemeClr val="tx2"/>
                </a:solidFill>
                <a:latin typeface="Times New Roman" pitchFamily="18" charset="0"/>
                <a:ea typeface="+mj-ea"/>
                <a:cs typeface="Times New Roman" pitchFamily="18" charset="0"/>
              </a:rPr>
              <a:t>việc</a:t>
            </a:r>
            <a:r>
              <a:rPr lang="en-US" sz="2800" b="1" kern="0" dirty="0">
                <a:solidFill>
                  <a:schemeClr val="tx2"/>
                </a:solidFill>
                <a:latin typeface="Times New Roman" pitchFamily="18" charset="0"/>
                <a:ea typeface="+mj-ea"/>
                <a:cs typeface="Times New Roman" pitchFamily="18" charset="0"/>
              </a:rPr>
              <a:t> </a:t>
            </a:r>
            <a:r>
              <a:rPr lang="en-US" sz="2800" b="1" kern="0" dirty="0" err="1">
                <a:solidFill>
                  <a:schemeClr val="tx2"/>
                </a:solidFill>
                <a:latin typeface="Times New Roman" pitchFamily="18" charset="0"/>
                <a:ea typeface="+mj-ea"/>
                <a:cs typeface="Times New Roman" pitchFamily="18" charset="0"/>
              </a:rPr>
              <a:t>tại</a:t>
            </a:r>
            <a:r>
              <a:rPr lang="en-US" sz="2800" b="1" kern="0" dirty="0">
                <a:solidFill>
                  <a:schemeClr val="tx2"/>
                </a:solidFill>
                <a:latin typeface="Times New Roman" pitchFamily="18" charset="0"/>
                <a:ea typeface="+mj-ea"/>
                <a:cs typeface="Times New Roman" pitchFamily="18" charset="0"/>
              </a:rPr>
              <a:t> </a:t>
            </a:r>
            <a:r>
              <a:rPr lang="en-US" sz="2800" b="1" kern="0" dirty="0" err="1">
                <a:solidFill>
                  <a:schemeClr val="tx2"/>
                </a:solidFill>
                <a:latin typeface="Times New Roman" pitchFamily="18" charset="0"/>
                <a:ea typeface="+mj-ea"/>
                <a:cs typeface="Times New Roman" pitchFamily="18" charset="0"/>
              </a:rPr>
              <a:t>Bản</a:t>
            </a:r>
            <a:r>
              <a:rPr lang="en-US" sz="2800" b="1" kern="0" dirty="0">
                <a:solidFill>
                  <a:schemeClr val="tx2"/>
                </a:solidFill>
                <a:latin typeface="Times New Roman" pitchFamily="18" charset="0"/>
                <a:ea typeface="+mj-ea"/>
                <a:cs typeface="Times New Roman" pitchFamily="18" charset="0"/>
              </a:rPr>
              <a:t> </a:t>
            </a:r>
            <a:r>
              <a:rPr lang="en-US" sz="2800" b="1" kern="0" dirty="0" err="1">
                <a:solidFill>
                  <a:schemeClr val="tx2"/>
                </a:solidFill>
                <a:latin typeface="Times New Roman" pitchFamily="18" charset="0"/>
                <a:ea typeface="+mj-ea"/>
                <a:cs typeface="Times New Roman" pitchFamily="18" charset="0"/>
              </a:rPr>
              <a:t>Chương</a:t>
            </a:r>
            <a:r>
              <a:rPr lang="en-US" sz="2800" b="1" kern="0" dirty="0">
                <a:solidFill>
                  <a:schemeClr val="tx2"/>
                </a:solidFill>
                <a:latin typeface="Times New Roman" pitchFamily="18" charset="0"/>
                <a:ea typeface="+mj-ea"/>
                <a:cs typeface="Times New Roman" pitchFamily="18" charset="0"/>
              </a:rPr>
              <a:t>, </a:t>
            </a:r>
            <a:r>
              <a:rPr lang="en-US" sz="2800" b="1" kern="0" dirty="0" err="1">
                <a:solidFill>
                  <a:schemeClr val="tx2"/>
                </a:solidFill>
                <a:latin typeface="Times New Roman" pitchFamily="18" charset="0"/>
                <a:ea typeface="+mj-ea"/>
                <a:cs typeface="Times New Roman" pitchFamily="18" charset="0"/>
              </a:rPr>
              <a:t>xã</a:t>
            </a:r>
            <a:r>
              <a:rPr lang="en-US" sz="2800" b="1" kern="0" dirty="0">
                <a:solidFill>
                  <a:schemeClr val="tx2"/>
                </a:solidFill>
                <a:latin typeface="Times New Roman" pitchFamily="18" charset="0"/>
                <a:ea typeface="+mj-ea"/>
                <a:cs typeface="Times New Roman" pitchFamily="18" charset="0"/>
              </a:rPr>
              <a:t> </a:t>
            </a:r>
            <a:r>
              <a:rPr lang="en-US" sz="2800" b="1" kern="0" dirty="0" err="1">
                <a:solidFill>
                  <a:schemeClr val="tx2"/>
                </a:solidFill>
                <a:latin typeface="Times New Roman" pitchFamily="18" charset="0"/>
                <a:ea typeface="+mj-ea"/>
                <a:cs typeface="Times New Roman" pitchFamily="18" charset="0"/>
              </a:rPr>
              <a:t>Hùng</a:t>
            </a:r>
            <a:r>
              <a:rPr lang="en-US" sz="2800" b="1" kern="0" dirty="0">
                <a:solidFill>
                  <a:schemeClr val="tx2"/>
                </a:solidFill>
                <a:latin typeface="Times New Roman" pitchFamily="18" charset="0"/>
                <a:ea typeface="+mj-ea"/>
                <a:cs typeface="Times New Roman" pitchFamily="18" charset="0"/>
              </a:rPr>
              <a:t> </a:t>
            </a:r>
            <a:r>
              <a:rPr lang="en-US" sz="2800" b="1" kern="0" dirty="0" err="1">
                <a:solidFill>
                  <a:schemeClr val="tx2"/>
                </a:solidFill>
                <a:latin typeface="Times New Roman" pitchFamily="18" charset="0"/>
                <a:ea typeface="+mj-ea"/>
                <a:cs typeface="Times New Roman" pitchFamily="18" charset="0"/>
              </a:rPr>
              <a:t>Lợi</a:t>
            </a:r>
            <a:r>
              <a:rPr lang="en-US" sz="2800" b="1" kern="0" dirty="0">
                <a:solidFill>
                  <a:schemeClr val="tx2"/>
                </a:solidFill>
                <a:latin typeface="Times New Roman" pitchFamily="18" charset="0"/>
                <a:ea typeface="+mj-ea"/>
                <a:cs typeface="Times New Roman" pitchFamily="18" charset="0"/>
              </a:rPr>
              <a:t>, </a:t>
            </a:r>
            <a:r>
              <a:rPr lang="en-US" sz="2800" b="1" kern="0" dirty="0" err="1">
                <a:solidFill>
                  <a:schemeClr val="tx2"/>
                </a:solidFill>
                <a:latin typeface="Times New Roman" pitchFamily="18" charset="0"/>
                <a:ea typeface="+mj-ea"/>
                <a:cs typeface="Times New Roman" pitchFamily="18" charset="0"/>
              </a:rPr>
              <a:t>Yên</a:t>
            </a:r>
            <a:r>
              <a:rPr lang="en-US" sz="2800" b="1" kern="0" dirty="0">
                <a:solidFill>
                  <a:schemeClr val="tx2"/>
                </a:solidFill>
                <a:latin typeface="Times New Roman" pitchFamily="18" charset="0"/>
                <a:ea typeface="+mj-ea"/>
                <a:cs typeface="Times New Roman" pitchFamily="18" charset="0"/>
              </a:rPr>
              <a:t> </a:t>
            </a:r>
            <a:r>
              <a:rPr lang="en-US" sz="2800" b="1" kern="0" dirty="0" err="1">
                <a:solidFill>
                  <a:schemeClr val="tx2"/>
                </a:solidFill>
                <a:latin typeface="Times New Roman" pitchFamily="18" charset="0"/>
                <a:ea typeface="+mj-ea"/>
                <a:cs typeface="Times New Roman" pitchFamily="18" charset="0"/>
              </a:rPr>
              <a:t>Sơn</a:t>
            </a:r>
            <a:r>
              <a:rPr lang="en-US" sz="2800" b="1" kern="0" dirty="0">
                <a:solidFill>
                  <a:schemeClr val="tx2"/>
                </a:solidFill>
                <a:latin typeface="Times New Roman" pitchFamily="18" charset="0"/>
                <a:ea typeface="+mj-ea"/>
                <a:cs typeface="Times New Roman" pitchFamily="18" charset="0"/>
              </a:rPr>
              <a:t>, </a:t>
            </a:r>
            <a:r>
              <a:rPr lang="en-US" sz="2800" b="1" kern="0" dirty="0" err="1">
                <a:solidFill>
                  <a:schemeClr val="tx2"/>
                </a:solidFill>
                <a:latin typeface="Times New Roman" pitchFamily="18" charset="0"/>
                <a:ea typeface="+mj-ea"/>
                <a:cs typeface="Times New Roman" pitchFamily="18" charset="0"/>
              </a:rPr>
              <a:t>Tuyên</a:t>
            </a:r>
            <a:r>
              <a:rPr lang="en-US" sz="2800" b="1" kern="0" dirty="0">
                <a:solidFill>
                  <a:schemeClr val="tx2"/>
                </a:solidFill>
                <a:latin typeface="Times New Roman" pitchFamily="18" charset="0"/>
                <a:ea typeface="+mj-ea"/>
                <a:cs typeface="Times New Roman" pitchFamily="18" charset="0"/>
              </a:rPr>
              <a:t> </a:t>
            </a:r>
            <a:r>
              <a:rPr lang="en-US" sz="2800" b="1" kern="0" dirty="0" err="1">
                <a:solidFill>
                  <a:schemeClr val="tx2"/>
                </a:solidFill>
                <a:latin typeface="Times New Roman" pitchFamily="18" charset="0"/>
                <a:ea typeface="+mj-ea"/>
                <a:cs typeface="Times New Roman" pitchFamily="18" charset="0"/>
              </a:rPr>
              <a:t>Quang</a:t>
            </a:r>
            <a:r>
              <a:rPr lang="en-US" sz="2800" b="1" kern="0" dirty="0">
                <a:solidFill>
                  <a:schemeClr val="tx2"/>
                </a:solidFill>
                <a:latin typeface="Times New Roman" pitchFamily="18" charset="0"/>
                <a:ea typeface="+mj-ea"/>
                <a:cs typeface="Times New Roman" pitchFamily="18" charset="0"/>
              </a:rPr>
              <a:t> (1949)</a:t>
            </a:r>
          </a:p>
        </p:txBody>
      </p:sp>
    </p:spTree>
    <p:extLst>
      <p:ext uri="{BB962C8B-B14F-4D97-AF65-F5344CB8AC3E}">
        <p14:creationId xmlns:p14="http://schemas.microsoft.com/office/powerpoint/2010/main" val="38853457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hình ảnh hoa Sen đẹp nhất - Địa điểm du lịch miền Tây | Hình ảnh,  Hình, Hoa sen">
            <a:extLst>
              <a:ext uri="{FF2B5EF4-FFF2-40B4-BE49-F238E27FC236}">
                <a16:creationId xmlns:a16="http://schemas.microsoft.com/office/drawing/2014/main" id="{D4F064E0-35B7-4B14-8C30-B340F3E4BE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020"/>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276600" y="2757784"/>
            <a:ext cx="5192960" cy="923330"/>
          </a:xfrm>
          <a:prstGeom prst="rect">
            <a:avLst/>
          </a:prstGeom>
          <a:solidFill>
            <a:schemeClr val="bg1">
              <a:alpha val="73000"/>
            </a:schemeClr>
          </a:solidFill>
        </p:spPr>
        <p:txBody>
          <a:bodyPr wrap="none" rtlCol="0">
            <a:spAutoFit/>
          </a:bodyPr>
          <a:lstStyle/>
          <a:p>
            <a:r>
              <a:rPr lang="en-US" sz="5400" b="1" dirty="0">
                <a:solidFill>
                  <a:srgbClr val="C00000"/>
                </a:solidFill>
                <a:latin typeface="Times New Roman" panose="02020603050405020304" pitchFamily="18" charset="0"/>
                <a:cs typeface="Times New Roman" panose="02020603050405020304" pitchFamily="18" charset="0"/>
              </a:rPr>
              <a:t>IV. LUYỆN TẬP</a:t>
            </a:r>
          </a:p>
        </p:txBody>
      </p:sp>
    </p:spTree>
    <p:extLst>
      <p:ext uri="{BB962C8B-B14F-4D97-AF65-F5344CB8AC3E}">
        <p14:creationId xmlns:p14="http://schemas.microsoft.com/office/powerpoint/2010/main" val="26359409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
          <p:cNvSpPr>
            <a:spLocks noChangeArrowheads="1"/>
          </p:cNvSpPr>
          <p:nvPr/>
        </p:nvSpPr>
        <p:spPr bwMode="auto">
          <a:xfrm>
            <a:off x="1981200" y="1023939"/>
            <a:ext cx="8458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400" b="1">
                <a:solidFill>
                  <a:srgbClr val="FF0000"/>
                </a:solidFill>
                <a:latin typeface="Times New Roman" panose="02020603050405020304" pitchFamily="18" charset="0"/>
                <a:cs typeface="Times New Roman" panose="02020603050405020304" pitchFamily="18" charset="0"/>
              </a:rPr>
              <a:t>Câu 1: Nghệ thuật so sánh trong câu thơ  “Tiếng suối trong như tiếng hát xa”  có tác dụng gì</a:t>
            </a:r>
            <a:r>
              <a:rPr lang="vi-VN" altLang="en-US" sz="2400" b="1" i="1">
                <a:solidFill>
                  <a:srgbClr val="FF0000"/>
                </a:solidFill>
              </a:rPr>
              <a:t>?</a:t>
            </a:r>
            <a:endParaRPr lang="en-US" altLang="en-US" sz="2400" b="1" i="1">
              <a:solidFill>
                <a:srgbClr val="FF0000"/>
              </a:solidFill>
              <a:latin typeface=".VnSouthern" panose="020B7200000000000000" pitchFamily="34" charset="0"/>
            </a:endParaRPr>
          </a:p>
        </p:txBody>
      </p:sp>
      <p:sp>
        <p:nvSpPr>
          <p:cNvPr id="9" name="Text Box 11"/>
          <p:cNvSpPr txBox="1">
            <a:spLocks noChangeArrowheads="1"/>
          </p:cNvSpPr>
          <p:nvPr/>
        </p:nvSpPr>
        <p:spPr bwMode="auto">
          <a:xfrm>
            <a:off x="2057401" y="338139"/>
            <a:ext cx="77009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800" b="1" u="sng">
                <a:latin typeface="Times New Roman" panose="02020603050405020304" pitchFamily="18" charset="0"/>
                <a:cs typeface="Times New Roman" panose="02020603050405020304" pitchFamily="18" charset="0"/>
              </a:rPr>
              <a:t>Chọn phương án trả lời đúng nhất:</a:t>
            </a:r>
          </a:p>
        </p:txBody>
      </p:sp>
      <p:sp>
        <p:nvSpPr>
          <p:cNvPr id="10" name="Rectangle 12"/>
          <p:cNvSpPr>
            <a:spLocks noChangeArrowheads="1"/>
          </p:cNvSpPr>
          <p:nvPr/>
        </p:nvSpPr>
        <p:spPr bwMode="auto">
          <a:xfrm>
            <a:off x="2228851" y="1724025"/>
            <a:ext cx="8258175"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2000" b="1">
                <a:latin typeface="Times New Roman" panose="02020603050405020304" pitchFamily="18" charset="0"/>
                <a:cs typeface="Times New Roman" panose="02020603050405020304" pitchFamily="18" charset="0"/>
              </a:rPr>
              <a:t>a. </a:t>
            </a:r>
            <a:r>
              <a:rPr lang="vi-VN" altLang="en-US" sz="2000" b="1">
                <a:latin typeface="Times New Roman" panose="02020603050405020304" pitchFamily="18" charset="0"/>
                <a:cs typeface="Times New Roman" panose="02020603050405020304" pitchFamily="18" charset="0"/>
              </a:rPr>
              <a:t>Làm cho tiếng suối gần gũi với con ngưười.</a:t>
            </a:r>
          </a:p>
          <a:p>
            <a:pPr eaLnBrk="1" hangingPunct="1"/>
            <a:r>
              <a:rPr lang="en-US" altLang="en-US" sz="2000" b="1">
                <a:latin typeface="Times New Roman" panose="02020603050405020304" pitchFamily="18" charset="0"/>
                <a:cs typeface="Times New Roman" panose="02020603050405020304" pitchFamily="18" charset="0"/>
              </a:rPr>
              <a:t>b. </a:t>
            </a:r>
            <a:r>
              <a:rPr lang="vi-VN" altLang="en-US" sz="2000" b="1">
                <a:latin typeface="Times New Roman" panose="02020603050405020304" pitchFamily="18" charset="0"/>
                <a:cs typeface="Times New Roman" panose="02020603050405020304" pitchFamily="18" charset="0"/>
              </a:rPr>
              <a:t>Gợi sự tĩnh lặng, huyền diệu trong đêm rừng Việt Bắc.</a:t>
            </a:r>
            <a:endParaRPr lang="en-US" altLang="en-US" sz="2000" b="1">
              <a:latin typeface="Times New Roman" panose="02020603050405020304" pitchFamily="18" charset="0"/>
              <a:cs typeface="Times New Roman" panose="02020603050405020304" pitchFamily="18" charset="0"/>
            </a:endParaRPr>
          </a:p>
          <a:p>
            <a:pPr eaLnBrk="1" hangingPunct="1"/>
            <a:r>
              <a:rPr lang="en-US" altLang="en-US" sz="2000" b="1">
                <a:latin typeface="Times New Roman" panose="02020603050405020304" pitchFamily="18" charset="0"/>
                <a:cs typeface="Times New Roman" panose="02020603050405020304" pitchFamily="18" charset="0"/>
              </a:rPr>
              <a:t>c. </a:t>
            </a:r>
            <a:r>
              <a:rPr lang="vi-VN" altLang="en-US" sz="2000" b="1">
                <a:latin typeface="Times New Roman" panose="02020603050405020304" pitchFamily="18" charset="0"/>
                <a:cs typeface="Times New Roman" panose="02020603050405020304" pitchFamily="18" charset="0"/>
              </a:rPr>
              <a:t>Thể hiện cách cảm nhận riêng của Bác so với các nhà thơ khác khi cùng viết về một đối tưượng.</a:t>
            </a:r>
            <a:endParaRPr lang="en-US" altLang="en-US" sz="2000" b="1">
              <a:latin typeface="Times New Roman" panose="02020603050405020304" pitchFamily="18" charset="0"/>
              <a:cs typeface="Times New Roman" panose="02020603050405020304" pitchFamily="18" charset="0"/>
            </a:endParaRPr>
          </a:p>
          <a:p>
            <a:pPr eaLnBrk="1" hangingPunct="1"/>
            <a:r>
              <a:rPr lang="en-US" altLang="en-US" sz="2000" b="1">
                <a:latin typeface="Times New Roman" panose="02020603050405020304" pitchFamily="18" charset="0"/>
                <a:cs typeface="Times New Roman" panose="02020603050405020304" pitchFamily="18" charset="0"/>
              </a:rPr>
              <a:t>d. </a:t>
            </a:r>
            <a:r>
              <a:rPr lang="fr-FR" altLang="en-US" sz="2000" b="1">
                <a:latin typeface="Times New Roman" panose="02020603050405020304" pitchFamily="18" charset="0"/>
                <a:cs typeface="Times New Roman" panose="02020603050405020304" pitchFamily="18" charset="0"/>
              </a:rPr>
              <a:t>Cả a, b, c </a:t>
            </a:r>
            <a:endParaRPr lang="en-US" altLang="en-US" sz="2000" b="1">
              <a:latin typeface="Times New Roman" panose="02020603050405020304" pitchFamily="18" charset="0"/>
              <a:cs typeface="Times New Roman" panose="02020603050405020304" pitchFamily="18" charset="0"/>
            </a:endParaRPr>
          </a:p>
        </p:txBody>
      </p:sp>
      <p:sp>
        <p:nvSpPr>
          <p:cNvPr id="11" name="Oval 13"/>
          <p:cNvSpPr>
            <a:spLocks noChangeArrowheads="1"/>
          </p:cNvSpPr>
          <p:nvPr/>
        </p:nvSpPr>
        <p:spPr bwMode="auto">
          <a:xfrm>
            <a:off x="2514600" y="3186113"/>
            <a:ext cx="457200" cy="457200"/>
          </a:xfrm>
          <a:prstGeom prst="ellipse">
            <a:avLst/>
          </a:prstGeom>
          <a:noFill/>
          <a:ln w="3810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12" name="Rectangle 16"/>
          <p:cNvSpPr>
            <a:spLocks noChangeArrowheads="1"/>
          </p:cNvSpPr>
          <p:nvPr/>
        </p:nvSpPr>
        <p:spPr bwMode="auto">
          <a:xfrm>
            <a:off x="1905000" y="3505200"/>
            <a:ext cx="73152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vi-VN" altLang="en-US" sz="2400" b="1" dirty="0">
                <a:solidFill>
                  <a:srgbClr val="C00000"/>
                </a:solidFill>
                <a:latin typeface="Times New Roman" panose="02020603050405020304" pitchFamily="18" charset="0"/>
                <a:cs typeface="Times New Roman" panose="02020603050405020304" pitchFamily="18" charset="0"/>
              </a:rPr>
              <a:t>Câu 2: Giá trị nội dung, nghệ thuật chủ yếu của bài thơ “Cảnh khuya” là:</a:t>
            </a:r>
          </a:p>
        </p:txBody>
      </p:sp>
      <p:sp>
        <p:nvSpPr>
          <p:cNvPr id="13" name="Text Box 18"/>
          <p:cNvSpPr txBox="1">
            <a:spLocks noChangeArrowheads="1"/>
          </p:cNvSpPr>
          <p:nvPr/>
        </p:nvSpPr>
        <p:spPr bwMode="auto">
          <a:xfrm>
            <a:off x="1981200" y="4267201"/>
            <a:ext cx="6400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dirty="0">
                <a:latin typeface="Times New Roman" panose="02020603050405020304" pitchFamily="18" charset="0"/>
                <a:cs typeface="Times New Roman" panose="02020603050405020304" pitchFamily="18" charset="0"/>
              </a:rPr>
              <a:t>a. </a:t>
            </a:r>
            <a:r>
              <a:rPr lang="en-US" altLang="en-US" sz="2400" b="1" dirty="0" err="1">
                <a:latin typeface="Times New Roman" panose="02020603050405020304" pitchFamily="18" charset="0"/>
                <a:cs typeface="Times New Roman" panose="02020603050405020304" pitchFamily="18" charset="0"/>
              </a:rPr>
              <a:t>Thể</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hiện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tình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yêu</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thiên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nhiên</a:t>
            </a:r>
            <a:r>
              <a:rPr lang="en-US" altLang="en-US" sz="2400" b="1" dirty="0">
                <a:latin typeface="Times New Roman" panose="02020603050405020304" pitchFamily="18" charset="0"/>
                <a:cs typeface="Times New Roman" panose="02020603050405020304" pitchFamily="18" charset="0"/>
              </a:rPr>
              <a:t> </a:t>
            </a:r>
          </a:p>
        </p:txBody>
      </p:sp>
      <p:sp>
        <p:nvSpPr>
          <p:cNvPr id="14" name="Text Box 19"/>
          <p:cNvSpPr txBox="1">
            <a:spLocks noChangeArrowheads="1"/>
          </p:cNvSpPr>
          <p:nvPr/>
        </p:nvSpPr>
        <p:spPr bwMode="auto">
          <a:xfrm>
            <a:off x="1981200" y="4572001"/>
            <a:ext cx="8229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2400" b="1">
                <a:latin typeface="Times New Roman" panose="02020603050405020304" pitchFamily="18" charset="0"/>
                <a:cs typeface="Times New Roman" panose="02020603050405020304" pitchFamily="18" charset="0"/>
              </a:rPr>
              <a:t>b. Thể hiện tình yêu </a:t>
            </a:r>
            <a:r>
              <a:rPr lang="en-US" altLang="en-US" sz="2400" b="1">
                <a:latin typeface="Times New Roman" panose="02020603050405020304" pitchFamily="18" charset="0"/>
                <a:cs typeface="Times New Roman" panose="02020603050405020304" pitchFamily="18" charset="0"/>
              </a:rPr>
              <a:t>nước</a:t>
            </a:r>
            <a:r>
              <a:rPr lang="vi-VN" altLang="en-US" sz="2400" b="1">
                <a:latin typeface="Times New Roman" panose="02020603050405020304" pitchFamily="18" charset="0"/>
                <a:cs typeface="Times New Roman" panose="02020603050405020304" pitchFamily="18" charset="0"/>
              </a:rPr>
              <a:t> sâu sắc, tâm hồn nhạy cảm, ung dung.</a:t>
            </a:r>
            <a:endParaRPr lang="en-US" altLang="en-US" sz="2400" b="1">
              <a:solidFill>
                <a:srgbClr val="0000CC"/>
              </a:solidFill>
              <a:latin typeface="Times New Roman" panose="02020603050405020304" pitchFamily="18" charset="0"/>
              <a:cs typeface="Times New Roman" panose="02020603050405020304" pitchFamily="18" charset="0"/>
            </a:endParaRPr>
          </a:p>
        </p:txBody>
      </p:sp>
      <p:sp>
        <p:nvSpPr>
          <p:cNvPr id="15" name="Text Box 20"/>
          <p:cNvSpPr txBox="1">
            <a:spLocks noChangeArrowheads="1"/>
          </p:cNvSpPr>
          <p:nvPr/>
        </p:nvSpPr>
        <p:spPr bwMode="auto">
          <a:xfrm>
            <a:off x="2125663" y="6210301"/>
            <a:ext cx="3581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400" b="1">
                <a:latin typeface="Times New Roman" panose="02020603050405020304" pitchFamily="18" charset="0"/>
                <a:cs typeface="Times New Roman" panose="02020603050405020304" pitchFamily="18" charset="0"/>
              </a:rPr>
              <a:t>d. Cả a,b,c đúng</a:t>
            </a:r>
          </a:p>
        </p:txBody>
      </p:sp>
      <p:sp>
        <p:nvSpPr>
          <p:cNvPr id="16" name="Text Box 21"/>
          <p:cNvSpPr txBox="1">
            <a:spLocks noChangeArrowheads="1"/>
          </p:cNvSpPr>
          <p:nvPr/>
        </p:nvSpPr>
        <p:spPr bwMode="auto">
          <a:xfrm>
            <a:off x="2057400" y="5334001"/>
            <a:ext cx="723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latin typeface=".VnSouthern" panose="020B7200000000000000" pitchFamily="34" charset="0"/>
              </a:rPr>
              <a:t> </a:t>
            </a:r>
            <a:r>
              <a:rPr lang="en-US" altLang="en-US" sz="2400" b="1" dirty="0">
                <a:latin typeface=".VnSouthern" panose="020B7200000000000000" pitchFamily="34" charset="0"/>
              </a:rPr>
              <a:t>c</a:t>
            </a:r>
            <a:r>
              <a:rPr lang="en-US" altLang="en-US" sz="2400" b="1" dirty="0">
                <a:latin typeface="Times New Roman" panose="02020603050405020304" pitchFamily="18" charset="0"/>
                <a:cs typeface="Times New Roman" panose="02020603050405020304" pitchFamily="18" charset="0"/>
              </a:rPr>
              <a:t>. </a:t>
            </a:r>
            <a:r>
              <a:rPr lang="vi-VN" altLang="en-US" sz="2400" b="1" dirty="0">
                <a:latin typeface="Times New Roman" panose="02020603050405020304" pitchFamily="18" charset="0"/>
                <a:cs typeface="Times New Roman" panose="02020603050405020304" pitchFamily="18" charset="0"/>
              </a:rPr>
              <a:t>Thể thơ thất ngôn tứ tuyệt, bút pháp cổ điển và hiện đại, biện pháp tu từ so sánh, nhân hóa, điệp từ.</a:t>
            </a:r>
          </a:p>
        </p:txBody>
      </p:sp>
      <p:sp>
        <p:nvSpPr>
          <p:cNvPr id="17" name="Oval 22"/>
          <p:cNvSpPr>
            <a:spLocks noChangeArrowheads="1"/>
          </p:cNvSpPr>
          <p:nvPr/>
        </p:nvSpPr>
        <p:spPr bwMode="auto">
          <a:xfrm>
            <a:off x="2125663" y="6215063"/>
            <a:ext cx="457200" cy="457200"/>
          </a:xfrm>
          <a:prstGeom prst="ellipse">
            <a:avLst/>
          </a:prstGeom>
          <a:noFill/>
          <a:ln w="38100">
            <a:solidFill>
              <a:srgbClr val="CC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latin typeface=".VnSouthern" panose="020B7200000000000000" pitchFamily="34" charset="0"/>
            </a:endParaRPr>
          </a:p>
        </p:txBody>
      </p:sp>
    </p:spTree>
    <p:extLst>
      <p:ext uri="{BB962C8B-B14F-4D97-AF65-F5344CB8AC3E}">
        <p14:creationId xmlns:p14="http://schemas.microsoft.com/office/powerpoint/2010/main" val="19653236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out)">
                                      <p:cBhvr>
                                        <p:cTn id="12" dur="20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p:cTn id="1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20" dur="1000"/>
                                        <p:tgtEl>
                                          <p:spTgt spid="10">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p:cTn id="25"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10">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10">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1" presetClass="entr" presetSubtype="0" fill="hold" nodeType="click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 calcmode="lin" valueType="num">
                                      <p:cBhvr>
                                        <p:cTn id="33"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10">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10">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1" presetClass="entr" presetSubtype="0" fill="hold" nodeType="click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 calcmode="lin" valueType="num">
                                      <p:cBhvr>
                                        <p:cTn id="41" dur="10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42" dur="1000" fill="hold"/>
                                        <p:tgtEl>
                                          <p:spTgt spid="10">
                                            <p:txEl>
                                              <p:pRg st="3" end="3"/>
                                            </p:txEl>
                                          </p:spTgt>
                                        </p:tgtEl>
                                        <p:attrNameLst>
                                          <p:attrName>ppt_h</p:attrName>
                                        </p:attrNameLst>
                                      </p:cBhvr>
                                      <p:tavLst>
                                        <p:tav tm="0">
                                          <p:val>
                                            <p:fltVal val="0"/>
                                          </p:val>
                                        </p:tav>
                                        <p:tav tm="100000">
                                          <p:val>
                                            <p:strVal val="#ppt_h"/>
                                          </p:val>
                                        </p:tav>
                                      </p:tavLst>
                                    </p:anim>
                                    <p:anim calcmode="lin" valueType="num">
                                      <p:cBhvr>
                                        <p:cTn id="43" dur="1000" fill="hold"/>
                                        <p:tgtEl>
                                          <p:spTgt spid="10">
                                            <p:txEl>
                                              <p:pRg st="3" end="3"/>
                                            </p:txEl>
                                          </p:spTgt>
                                        </p:tgtEl>
                                        <p:attrNameLst>
                                          <p:attrName>style.rotation</p:attrName>
                                        </p:attrNameLst>
                                      </p:cBhvr>
                                      <p:tavLst>
                                        <p:tav tm="0">
                                          <p:val>
                                            <p:fltVal val="90"/>
                                          </p:val>
                                        </p:tav>
                                        <p:tav tm="100000">
                                          <p:val>
                                            <p:fltVal val="0"/>
                                          </p:val>
                                        </p:tav>
                                      </p:tavLst>
                                    </p:anim>
                                    <p:animEffect transition="in" filter="fade">
                                      <p:cBhvr>
                                        <p:cTn id="44" dur="1000"/>
                                        <p:tgtEl>
                                          <p:spTgt spid="10">
                                            <p:txEl>
                                              <p:pRg st="3" end="3"/>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750"/>
                                        <p:tgtEl>
                                          <p:spTgt spid="1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5" presetClass="entr" presetSubtype="0" fill="hold" nodeType="clickEffect">
                                  <p:stCondLst>
                                    <p:cond delay="0"/>
                                  </p:stCondLst>
                                  <p:childTnLst>
                                    <p:set>
                                      <p:cBhvr>
                                        <p:cTn id="53" dur="1" fill="hold">
                                          <p:stCondLst>
                                            <p:cond delay="0"/>
                                          </p:stCondLst>
                                        </p:cTn>
                                        <p:tgtEl>
                                          <p:spTgt spid="12">
                                            <p:txEl>
                                              <p:pRg st="0" end="0"/>
                                            </p:txEl>
                                          </p:spTgt>
                                        </p:tgtEl>
                                        <p:attrNameLst>
                                          <p:attrName>style.visibility</p:attrName>
                                        </p:attrNameLst>
                                      </p:cBhvr>
                                      <p:to>
                                        <p:strVal val="visible"/>
                                      </p:to>
                                    </p:set>
                                    <p:animEffect transition="in" filter="fade">
                                      <p:cBhvr>
                                        <p:cTn id="54" dur="2000"/>
                                        <p:tgtEl>
                                          <p:spTgt spid="12">
                                            <p:txEl>
                                              <p:pRg st="0" end="0"/>
                                            </p:txEl>
                                          </p:spTgt>
                                        </p:tgtEl>
                                      </p:cBhvr>
                                    </p:animEffect>
                                    <p:anim calcmode="lin" valueType="num">
                                      <p:cBhvr>
                                        <p:cTn id="55" dur="2000" fill="hold"/>
                                        <p:tgtEl>
                                          <p:spTgt spid="12">
                                            <p:txEl>
                                              <p:pRg st="0" end="0"/>
                                            </p:txEl>
                                          </p:spTgt>
                                        </p:tgtEl>
                                        <p:attrNameLst>
                                          <p:attrName>ppt_w</p:attrName>
                                        </p:attrNameLst>
                                      </p:cBhvr>
                                      <p:tavLst>
                                        <p:tav tm="0" fmla="#ppt_w*sin(2.5*pi*$)">
                                          <p:val>
                                            <p:fltVal val="0"/>
                                          </p:val>
                                        </p:tav>
                                        <p:tav tm="100000">
                                          <p:val>
                                            <p:fltVal val="1"/>
                                          </p:val>
                                        </p:tav>
                                      </p:tavLst>
                                    </p:anim>
                                    <p:anim calcmode="lin" valueType="num">
                                      <p:cBhvr>
                                        <p:cTn id="56" dur="20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p:cTn id="66" dur="500" fill="hold"/>
                                        <p:tgtEl>
                                          <p:spTgt spid="14"/>
                                        </p:tgtEl>
                                        <p:attrNameLst>
                                          <p:attrName>ppt_w</p:attrName>
                                        </p:attrNameLst>
                                      </p:cBhvr>
                                      <p:tavLst>
                                        <p:tav tm="0">
                                          <p:val>
                                            <p:fltVal val="0"/>
                                          </p:val>
                                        </p:tav>
                                        <p:tav tm="100000">
                                          <p:val>
                                            <p:strVal val="#ppt_w"/>
                                          </p:val>
                                        </p:tav>
                                      </p:tavLst>
                                    </p:anim>
                                    <p:anim calcmode="lin" valueType="num">
                                      <p:cBhvr>
                                        <p:cTn id="67" dur="500" fill="hold"/>
                                        <p:tgtEl>
                                          <p:spTgt spid="14"/>
                                        </p:tgtEl>
                                        <p:attrNameLst>
                                          <p:attrName>ppt_h</p:attrName>
                                        </p:attrNameLst>
                                      </p:cBhvr>
                                      <p:tavLst>
                                        <p:tav tm="0">
                                          <p:val>
                                            <p:fltVal val="0"/>
                                          </p:val>
                                        </p:tav>
                                        <p:tav tm="100000">
                                          <p:val>
                                            <p:strVal val="#ppt_h"/>
                                          </p:val>
                                        </p:tav>
                                      </p:tavLst>
                                    </p:anim>
                                    <p:animEffect transition="in" filter="fade">
                                      <p:cBhvr>
                                        <p:cTn id="68" dur="500"/>
                                        <p:tgtEl>
                                          <p:spTgt spid="1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4" grpId="0"/>
      <p:bldP spid="15" grpId="0"/>
      <p:bldP spid="16" grpId="0"/>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ải hình ảnh phat tại kho hình nền, ảnh đẹp khoanh24.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007821"/>
          </a:xfrm>
          <a:prstGeom prst="rect">
            <a:avLst/>
          </a:prstGeom>
          <a:noFill/>
          <a:extLst>
            <a:ext uri="{909E8E84-426E-40DD-AFC4-6F175D3DCCD1}">
              <a14:hiddenFill xmlns:a14="http://schemas.microsoft.com/office/drawing/2010/main">
                <a:solidFill>
                  <a:srgbClr val="FFFFFF"/>
                </a:solidFill>
              </a14:hiddenFill>
            </a:ext>
          </a:extLst>
        </p:spPr>
      </p:pic>
      <p:sp>
        <p:nvSpPr>
          <p:cNvPr id="8" name="Cloud Callout 7"/>
          <p:cNvSpPr/>
          <p:nvPr/>
        </p:nvSpPr>
        <p:spPr>
          <a:xfrm>
            <a:off x="2628900" y="-88863"/>
            <a:ext cx="7519147" cy="3136863"/>
          </a:xfrm>
          <a:prstGeom prst="cloudCallout">
            <a:avLst/>
          </a:prstGeom>
          <a:noFill/>
          <a:ln w="12700" cap="flat" cmpd="sng" algn="ctr">
            <a:noFill/>
            <a:prstDash val="solid"/>
            <a:miter lim="800000"/>
          </a:ln>
          <a:effectLst/>
        </p:spPr>
        <p:txBody>
          <a:bodyPr anchor="ctr"/>
          <a:lstStyle/>
          <a:p>
            <a:pPr algn="just">
              <a:defRPr/>
            </a:pPr>
            <a:r>
              <a:rPr lang="en-US" sz="3600" kern="0" dirty="0" err="1">
                <a:solidFill>
                  <a:srgbClr val="0070C0"/>
                </a:solidFill>
                <a:latin typeface="Times New Roman" panose="02020603050405020304" pitchFamily="18" charset="0"/>
                <a:cs typeface="Times New Roman" panose="02020603050405020304" pitchFamily="18" charset="0"/>
              </a:rPr>
              <a:t>Tìm</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các</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câu</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thơ</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nói</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vê</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những</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đêm</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không</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ngu</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của</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Bác</a:t>
            </a:r>
            <a:r>
              <a:rPr lang="en-US" sz="3600" kern="0" dirty="0">
                <a:solidFill>
                  <a:srgbClr val="0070C0"/>
                </a:solidFill>
                <a:latin typeface="Times New Roman" panose="02020603050405020304" pitchFamily="18" charset="0"/>
                <a:cs typeface="Times New Roman" panose="02020603050405020304" pitchFamily="18" charset="0"/>
              </a:rPr>
              <a:t>. Qua </a:t>
            </a:r>
            <a:r>
              <a:rPr lang="en-US" sz="3600" kern="0" dirty="0" err="1">
                <a:solidFill>
                  <a:srgbClr val="0070C0"/>
                </a:solidFill>
                <a:latin typeface="Times New Roman" panose="02020603050405020304" pitchFamily="18" charset="0"/>
                <a:cs typeface="Times New Roman" panose="02020603050405020304" pitchFamily="18" charset="0"/>
              </a:rPr>
              <a:t>đo</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em</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học</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tập</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được</a:t>
            </a:r>
            <a:r>
              <a:rPr lang="en-US" sz="3600" kern="0" dirty="0">
                <a:solidFill>
                  <a:srgbClr val="0070C0"/>
                </a:solidFill>
                <a:latin typeface="Times New Roman" panose="02020603050405020304" pitchFamily="18" charset="0"/>
                <a:cs typeface="Times New Roman" panose="02020603050405020304" pitchFamily="18" charset="0"/>
              </a:rPr>
              <a:t> ở </a:t>
            </a:r>
            <a:r>
              <a:rPr lang="en-US" sz="3600" kern="0" dirty="0" err="1">
                <a:solidFill>
                  <a:srgbClr val="0070C0"/>
                </a:solidFill>
                <a:latin typeface="Times New Roman" panose="02020603050405020304" pitchFamily="18" charset="0"/>
                <a:cs typeface="Times New Roman" panose="02020603050405020304" pitchFamily="18" charset="0"/>
              </a:rPr>
              <a:t>Bác</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điều</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gi</a:t>
            </a:r>
            <a:r>
              <a:rPr lang="en-US" sz="3600" kern="0" dirty="0">
                <a:solidFill>
                  <a:srgbClr val="0070C0"/>
                </a:solidFill>
                <a:latin typeface="Times New Roman" panose="02020603050405020304" pitchFamily="18" charset="0"/>
                <a:cs typeface="Times New Roman" panose="02020603050405020304" pitchFamily="18" charset="0"/>
              </a:rPr>
              <a:t>̀?</a:t>
            </a:r>
          </a:p>
        </p:txBody>
      </p:sp>
      <p:sp>
        <p:nvSpPr>
          <p:cNvPr id="6" name="Rectangle 5"/>
          <p:cNvSpPr/>
          <p:nvPr/>
        </p:nvSpPr>
        <p:spPr>
          <a:xfrm>
            <a:off x="419100" y="3218159"/>
            <a:ext cx="5780165" cy="3108543"/>
          </a:xfrm>
          <a:prstGeom prst="rect">
            <a:avLst/>
          </a:prstGeom>
          <a:solidFill>
            <a:schemeClr val="bg1">
              <a:alpha val="70000"/>
            </a:schemeClr>
          </a:solidFill>
          <a:ln w="9525" cap="flat" cmpd="sng" algn="ctr">
            <a:noFill/>
            <a:prstDash val="solid"/>
          </a:ln>
          <a:effectLst/>
        </p:spPr>
        <p:txBody>
          <a:bodyPr wrap="square">
            <a:spAutoFit/>
          </a:bodyPr>
          <a:lstStyle/>
          <a:p>
            <a:pPr marL="0" marR="0" lvl="0" indent="0" defTabSz="914400" eaLnBrk="1" fontAlgn="base"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Không</a:t>
            </a:r>
            <a:r>
              <a:rPr kumimoji="0" lang="en-US" sz="28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ngủ</a:t>
            </a:r>
            <a:r>
              <a:rPr kumimoji="0" lang="en-US" sz="28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được</a:t>
            </a:r>
            <a:br>
              <a:rPr kumimoji="0" lang="vi-VN" sz="28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br>
            <a:r>
              <a:rPr kumimoji="0" lang="en-US" sz="28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defTabSz="914400" eaLnBrk="1" fontAlgn="base"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Một canh … hai canh … lại ba canh</a:t>
            </a:r>
            <a:br>
              <a:rPr kumimoji="0" lang="vi-VN" sz="28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vi-VN" sz="28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Trằn trọc băn khoăn giấc chẳng lành</a:t>
            </a:r>
            <a:br>
              <a:rPr kumimoji="0" lang="vi-VN" sz="28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vi-VN" sz="28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Canh bốn, canh năm vừa chợp mắt</a:t>
            </a:r>
            <a:br>
              <a:rPr kumimoji="0" lang="vi-VN" sz="28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br>
            <a:r>
              <a:rPr kumimoji="0" lang="vi-VN" sz="28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Sao vàng năm cánh mộng hồn quanh.</a:t>
            </a:r>
            <a:endParaRPr kumimoji="0" lang="en-US" sz="28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r" defTabSz="914400" eaLnBrk="1" fontAlgn="base" latinLnBrk="0" hangingPunct="1">
              <a:lnSpc>
                <a:spcPct val="100000"/>
              </a:lnSpc>
              <a:spcBef>
                <a:spcPts val="0"/>
              </a:spcBef>
              <a:spcAft>
                <a:spcPts val="0"/>
              </a:spcAft>
              <a:buClrTx/>
              <a:buSzTx/>
              <a:buFontTx/>
              <a:buNone/>
              <a:tabLst/>
              <a:defRPr/>
            </a:pP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Hô</a:t>
            </a:r>
            <a:r>
              <a:rPr lang="en-US" sz="2800" kern="0" dirty="0">
                <a:solidFill>
                  <a:prstClr val="black"/>
                </a:solidFill>
                <a:latin typeface="Times New Roman" pitchFamily="18" charset="0"/>
                <a:cs typeface="Times New Roman" pitchFamily="18" charset="0"/>
              </a:rPr>
              <a:t>̀ Chí Minh -</a:t>
            </a:r>
            <a:endParaRPr kumimoji="0" lang="vi-VN" sz="28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Rectangle 6"/>
          <p:cNvSpPr/>
          <p:nvPr/>
        </p:nvSpPr>
        <p:spPr>
          <a:xfrm>
            <a:off x="6385506" y="3218159"/>
            <a:ext cx="5601203" cy="3108543"/>
          </a:xfrm>
          <a:prstGeom prst="rect">
            <a:avLst/>
          </a:prstGeom>
          <a:solidFill>
            <a:schemeClr val="bg1">
              <a:alpha val="70000"/>
            </a:schemeClr>
          </a:solidFill>
          <a:ln w="9525" cap="flat" cmpd="sng" algn="ctr">
            <a:noFill/>
            <a:prstDash val="solid"/>
          </a:ln>
          <a:effectLst/>
        </p:spPr>
        <p:txBody>
          <a:bodyPr wrap="square">
            <a:sp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Đêm</a:t>
            </a:r>
            <a:r>
              <a:rPr kumimoji="0" lang="en-US" sz="28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nay</a:t>
            </a:r>
            <a:r>
              <a:rPr kumimoji="0" lang="en-US" sz="2800" b="1" i="0" u="none" strike="noStrike" kern="0" cap="none" spc="0" normalizeH="0" noProof="0" dirty="0">
                <a:ln>
                  <a:noFill/>
                </a:ln>
                <a:solidFill>
                  <a:srgbClr val="FF0000"/>
                </a:solidFill>
                <a:effectLst/>
                <a:uLnTx/>
                <a:uFillTx/>
                <a:latin typeface="Times New Roman" pitchFamily="18" charset="0"/>
                <a:ea typeface="+mn-ea"/>
                <a:cs typeface="Times New Roman" pitchFamily="18" charset="0"/>
              </a:rPr>
              <a:t> </a:t>
            </a:r>
            <a:r>
              <a:rPr kumimoji="0" lang="en-US" sz="2800" b="1" i="0" u="none" strike="noStrike" kern="0" cap="none" spc="0" normalizeH="0" noProof="0" dirty="0" err="1">
                <a:ln>
                  <a:noFill/>
                </a:ln>
                <a:solidFill>
                  <a:srgbClr val="FF0000"/>
                </a:solidFill>
                <a:effectLst/>
                <a:uLnTx/>
                <a:uFillTx/>
                <a:latin typeface="Times New Roman" pitchFamily="18" charset="0"/>
                <a:ea typeface="+mn-ea"/>
                <a:cs typeface="Times New Roman" pitchFamily="18" charset="0"/>
              </a:rPr>
              <a:t>Bác</a:t>
            </a:r>
            <a:r>
              <a:rPr kumimoji="0" lang="en-US" sz="2800" b="1" i="0" u="none" strike="noStrike" kern="0" cap="none" spc="0" normalizeH="0" noProof="0" dirty="0">
                <a:ln>
                  <a:noFill/>
                </a:ln>
                <a:solidFill>
                  <a:srgbClr val="FF0000"/>
                </a:solidFill>
                <a:effectLst/>
                <a:uLnTx/>
                <a:uFillTx/>
                <a:latin typeface="Times New Roman" pitchFamily="18" charset="0"/>
                <a:ea typeface="+mn-ea"/>
                <a:cs typeface="Times New Roman" pitchFamily="18" charset="0"/>
              </a:rPr>
              <a:t> </a:t>
            </a:r>
            <a:r>
              <a:rPr kumimoji="0" lang="en-US" sz="2800" b="1" i="0" u="none" strike="noStrike" kern="0" cap="none" spc="0" normalizeH="0" noProof="0" dirty="0" err="1">
                <a:ln>
                  <a:noFill/>
                </a:ln>
                <a:solidFill>
                  <a:srgbClr val="FF0000"/>
                </a:solidFill>
                <a:effectLst/>
                <a:uLnTx/>
                <a:uFillTx/>
                <a:latin typeface="Times New Roman" pitchFamily="18" charset="0"/>
                <a:ea typeface="+mn-ea"/>
                <a:cs typeface="Times New Roman" pitchFamily="18" charset="0"/>
              </a:rPr>
              <a:t>không</a:t>
            </a:r>
            <a:r>
              <a:rPr kumimoji="0" lang="en-US" sz="2800" b="1" i="0" u="none" strike="noStrike" kern="0" cap="none" spc="0" normalizeH="0" noProof="0" dirty="0">
                <a:ln>
                  <a:noFill/>
                </a:ln>
                <a:solidFill>
                  <a:srgbClr val="FF0000"/>
                </a:solidFill>
                <a:effectLst/>
                <a:uLnTx/>
                <a:uFillTx/>
                <a:latin typeface="Times New Roman" pitchFamily="18" charset="0"/>
                <a:ea typeface="+mn-ea"/>
                <a:cs typeface="Times New Roman" pitchFamily="18" charset="0"/>
              </a:rPr>
              <a:t> </a:t>
            </a:r>
            <a:r>
              <a:rPr kumimoji="0" lang="en-US" sz="2800" b="1" i="0" u="none" strike="noStrike" kern="0" cap="none" spc="0" normalizeH="0" noProof="0" dirty="0" err="1">
                <a:ln>
                  <a:noFill/>
                </a:ln>
                <a:solidFill>
                  <a:srgbClr val="FF0000"/>
                </a:solidFill>
                <a:effectLst/>
                <a:uLnTx/>
                <a:uFillTx/>
                <a:latin typeface="Times New Roman" pitchFamily="18" charset="0"/>
                <a:ea typeface="+mn-ea"/>
                <a:cs typeface="Times New Roman" pitchFamily="18" charset="0"/>
              </a:rPr>
              <a:t>ngu</a:t>
            </a:r>
            <a:r>
              <a:rPr kumimoji="0" lang="en-US" sz="2800" b="1" i="0" u="none" strike="noStrike" kern="0" cap="none" spc="0" normalizeH="0" noProof="0" dirty="0">
                <a:ln>
                  <a:noFill/>
                </a:ln>
                <a:solidFill>
                  <a:srgbClr val="FF0000"/>
                </a:solidFill>
                <a:effectLst/>
                <a:uLnTx/>
                <a:uFillTx/>
                <a:latin typeface="Times New Roman" pitchFamily="18" charset="0"/>
                <a:ea typeface="+mn-ea"/>
                <a:cs typeface="Times New Roman" pitchFamily="18" charset="0"/>
              </a:rPr>
              <a:t>̉</a:t>
            </a:r>
            <a:endParaRPr kumimoji="0" lang="en-US" sz="28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0" marR="0" lvl="0" indent="0" defTabSz="914400" eaLnBrk="1" fontAlgn="base" latinLnBrk="0" hangingPunct="1">
              <a:lnSpc>
                <a:spcPct val="100000"/>
              </a:lnSpc>
              <a:spcBef>
                <a:spcPts val="0"/>
              </a:spcBef>
              <a:spcAft>
                <a:spcPts val="0"/>
              </a:spcAft>
              <a:buClrTx/>
              <a:buSzTx/>
              <a:buFontTx/>
              <a:buNone/>
              <a:tabLst/>
              <a:defRPr/>
            </a:pPr>
            <a:endParaRPr lang="en-US" sz="2800" kern="0" dirty="0">
              <a:solidFill>
                <a:prstClr val="black"/>
              </a:solidFill>
              <a:latin typeface="Times New Roman" pitchFamily="18" charset="0"/>
              <a:cs typeface="Times New Roman" pitchFamily="18" charset="0"/>
            </a:endParaRPr>
          </a:p>
          <a:p>
            <a:pPr marL="0" marR="0" lvl="0" indent="0" defTabSz="914400" eaLnBrk="1" fontAlgn="base" latinLnBrk="0" hangingPunct="1">
              <a:lnSpc>
                <a:spcPct val="100000"/>
              </a:lnSpc>
              <a:spcBef>
                <a:spcPts val="0"/>
              </a:spcBef>
              <a:spcAft>
                <a:spcPts val="0"/>
              </a:spcAft>
              <a:buClrTx/>
              <a:buSzTx/>
              <a:buFontTx/>
              <a:buNone/>
              <a:tabLst/>
              <a:defRPr/>
            </a:pPr>
            <a:r>
              <a:rPr lang="en-US" sz="2800" kern="0" dirty="0">
                <a:solidFill>
                  <a:prstClr val="black"/>
                </a:solidFill>
                <a:latin typeface="Times New Roman" pitchFamily="18" charset="0"/>
                <a:cs typeface="Times New Roman" pitchFamily="18" charset="0"/>
              </a:rPr>
              <a:t>…..</a:t>
            </a:r>
            <a:r>
              <a:rPr lang="en-US" sz="2800" kern="0" dirty="0" err="1">
                <a:solidFill>
                  <a:prstClr val="black"/>
                </a:solidFill>
                <a:latin typeface="Times New Roman" pitchFamily="18" charset="0"/>
                <a:cs typeface="Times New Roman" pitchFamily="18" charset="0"/>
              </a:rPr>
              <a:t>Đêm</a:t>
            </a:r>
            <a:r>
              <a:rPr lang="en-US" sz="2800" kern="0" dirty="0">
                <a:solidFill>
                  <a:prstClr val="black"/>
                </a:solidFill>
                <a:latin typeface="Times New Roman" pitchFamily="18" charset="0"/>
                <a:cs typeface="Times New Roman" pitchFamily="18" charset="0"/>
              </a:rPr>
              <a:t> nay </a:t>
            </a:r>
            <a:r>
              <a:rPr lang="en-US" sz="2800" kern="0" dirty="0" err="1">
                <a:solidFill>
                  <a:prstClr val="black"/>
                </a:solidFill>
                <a:latin typeface="Times New Roman" pitchFamily="18" charset="0"/>
                <a:cs typeface="Times New Roman" pitchFamily="18" charset="0"/>
              </a:rPr>
              <a:t>Bác</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ngồi</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đo</a:t>
            </a:r>
            <a:r>
              <a:rPr lang="en-US" sz="2800" kern="0" dirty="0">
                <a:solidFill>
                  <a:prstClr val="black"/>
                </a:solidFill>
                <a:latin typeface="Times New Roman" pitchFamily="18" charset="0"/>
                <a:cs typeface="Times New Roman" pitchFamily="18" charset="0"/>
              </a:rPr>
              <a:t>́</a:t>
            </a:r>
          </a:p>
          <a:p>
            <a:pPr marL="0" marR="0" lvl="0" indent="0" defTabSz="914400" eaLnBrk="1" fontAlgn="base" latinLnBrk="0" hangingPunct="1">
              <a:lnSpc>
                <a:spcPct val="100000"/>
              </a:lnSpc>
              <a:spcBef>
                <a:spcPts val="0"/>
              </a:spcBef>
              <a:spcAft>
                <a:spcPts val="0"/>
              </a:spcAft>
              <a:buClrTx/>
              <a:buSzTx/>
              <a:buFontTx/>
              <a:buNone/>
              <a:tabLst/>
              <a:defRPr/>
            </a:pPr>
            <a:r>
              <a:rPr lang="en-US" sz="2800" kern="0" dirty="0" err="1">
                <a:solidFill>
                  <a:prstClr val="black"/>
                </a:solidFill>
                <a:latin typeface="Times New Roman" pitchFamily="18" charset="0"/>
                <a:cs typeface="Times New Roman" pitchFamily="18" charset="0"/>
              </a:rPr>
              <a:t>Đêm</a:t>
            </a:r>
            <a:r>
              <a:rPr lang="en-US" sz="2800" kern="0" dirty="0">
                <a:solidFill>
                  <a:prstClr val="black"/>
                </a:solidFill>
                <a:latin typeface="Times New Roman" pitchFamily="18" charset="0"/>
                <a:cs typeface="Times New Roman" pitchFamily="18" charset="0"/>
              </a:rPr>
              <a:t> nay </a:t>
            </a:r>
            <a:r>
              <a:rPr lang="en-US" sz="2800" kern="0" dirty="0" err="1">
                <a:solidFill>
                  <a:prstClr val="black"/>
                </a:solidFill>
                <a:latin typeface="Times New Roman" pitchFamily="18" charset="0"/>
                <a:cs typeface="Times New Roman" pitchFamily="18" charset="0"/>
              </a:rPr>
              <a:t>Bác</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không</a:t>
            </a:r>
            <a:r>
              <a:rPr lang="en-US" sz="2800" kern="0" dirty="0">
                <a:solidFill>
                  <a:prstClr val="black"/>
                </a:solidFill>
                <a:latin typeface="Times New Roman" pitchFamily="18" charset="0"/>
                <a:cs typeface="Times New Roman" pitchFamily="18" charset="0"/>
              </a:rPr>
              <a:t> </a:t>
            </a:r>
            <a:r>
              <a:rPr lang="en-US" sz="2800" kern="0" dirty="0" err="1">
                <a:solidFill>
                  <a:prstClr val="black"/>
                </a:solidFill>
                <a:latin typeface="Times New Roman" pitchFamily="18" charset="0"/>
                <a:cs typeface="Times New Roman" pitchFamily="18" charset="0"/>
              </a:rPr>
              <a:t>ngu</a:t>
            </a:r>
            <a:r>
              <a:rPr lang="en-US" sz="2800" kern="0" dirty="0">
                <a:solidFill>
                  <a:prstClr val="black"/>
                </a:solidFill>
                <a:latin typeface="Times New Roman" pitchFamily="18" charset="0"/>
                <a:cs typeface="Times New Roman" pitchFamily="18" charset="0"/>
              </a:rPr>
              <a:t>̉</a:t>
            </a:r>
          </a:p>
          <a:p>
            <a:pPr marL="0" marR="0" lvl="0" indent="0" defTabSz="914400" eaLnBrk="1" fontAlgn="base"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Vì</a:t>
            </a:r>
            <a:r>
              <a:rPr kumimoji="0" lang="en-US" sz="2800" b="0" i="0" u="none" strike="noStrike" kern="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0" cap="none" spc="0" normalizeH="0" noProof="0" dirty="0" err="1">
                <a:ln>
                  <a:noFill/>
                </a:ln>
                <a:solidFill>
                  <a:prstClr val="black"/>
                </a:solidFill>
                <a:effectLst/>
                <a:uLnTx/>
                <a:uFillTx/>
                <a:latin typeface="Times New Roman" pitchFamily="18" charset="0"/>
                <a:ea typeface="+mn-ea"/>
                <a:cs typeface="Times New Roman" pitchFamily="18" charset="0"/>
              </a:rPr>
              <a:t>một</a:t>
            </a:r>
            <a:r>
              <a:rPr kumimoji="0" lang="en-US" sz="2800" b="0" i="0" u="none" strike="noStrike" kern="0" cap="none" spc="0" normalizeH="0" noProof="0" dirty="0">
                <a:ln>
                  <a:noFill/>
                </a:ln>
                <a:solidFill>
                  <a:prstClr val="black"/>
                </a:solidFill>
                <a:effectLst/>
                <a:uLnTx/>
                <a:uFillTx/>
                <a:latin typeface="Times New Roman" pitchFamily="18" charset="0"/>
                <a:ea typeface="+mn-ea"/>
                <a:cs typeface="Times New Roman" pitchFamily="18" charset="0"/>
              </a:rPr>
              <a:t> lẽ </a:t>
            </a:r>
            <a:r>
              <a:rPr kumimoji="0" lang="en-US" sz="2800" b="0" i="0" u="none" strike="noStrike" kern="0" cap="none" spc="0" normalizeH="0" noProof="0" dirty="0" err="1">
                <a:ln>
                  <a:noFill/>
                </a:ln>
                <a:solidFill>
                  <a:prstClr val="black"/>
                </a:solidFill>
                <a:effectLst/>
                <a:uLnTx/>
                <a:uFillTx/>
                <a:latin typeface="Times New Roman" pitchFamily="18" charset="0"/>
                <a:ea typeface="+mn-ea"/>
                <a:cs typeface="Times New Roman" pitchFamily="18" charset="0"/>
              </a:rPr>
              <a:t>thường</a:t>
            </a:r>
            <a:r>
              <a:rPr kumimoji="0" lang="en-US" sz="2800" b="0" i="0" u="none" strike="noStrike" kern="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0" cap="none" spc="0" normalizeH="0" noProof="0" dirty="0" err="1">
                <a:ln>
                  <a:noFill/>
                </a:ln>
                <a:solidFill>
                  <a:prstClr val="black"/>
                </a:solidFill>
                <a:effectLst/>
                <a:uLnTx/>
                <a:uFillTx/>
                <a:latin typeface="Times New Roman" pitchFamily="18" charset="0"/>
                <a:ea typeface="+mn-ea"/>
                <a:cs typeface="Times New Roman" pitchFamily="18" charset="0"/>
              </a:rPr>
              <a:t>tình</a:t>
            </a:r>
            <a:endParaRPr lang="en-US" sz="2800" kern="0" dirty="0">
              <a:solidFill>
                <a:prstClr val="black"/>
              </a:solidFill>
              <a:latin typeface="Times New Roman" pitchFamily="18" charset="0"/>
              <a:cs typeface="Times New Roman" pitchFamily="18" charset="0"/>
            </a:endParaRPr>
          </a:p>
          <a:p>
            <a:pPr marL="0" marR="0" lvl="0" indent="0" defTabSz="914400" eaLnBrk="1" fontAlgn="base"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err="1">
                <a:ln>
                  <a:noFill/>
                </a:ln>
                <a:solidFill>
                  <a:prstClr val="black"/>
                </a:solidFill>
                <a:effectLst/>
                <a:uLnTx/>
                <a:uFillTx/>
                <a:latin typeface="Times New Roman" pitchFamily="18" charset="0"/>
                <a:ea typeface="+mn-ea"/>
                <a:cs typeface="Times New Roman" pitchFamily="18" charset="0"/>
              </a:rPr>
              <a:t>Bác</a:t>
            </a:r>
            <a:r>
              <a:rPr kumimoji="0" lang="en-US" sz="2800" b="0" i="0" u="none" strike="noStrike" kern="0" cap="none" spc="0" normalizeH="0" noProof="0" dirty="0">
                <a:ln>
                  <a:noFill/>
                </a:ln>
                <a:solidFill>
                  <a:prstClr val="black"/>
                </a:solidFill>
                <a:effectLst/>
                <a:uLnTx/>
                <a:uFillTx/>
                <a:latin typeface="Times New Roman" pitchFamily="18" charset="0"/>
                <a:ea typeface="+mn-ea"/>
                <a:cs typeface="Times New Roman" pitchFamily="18" charset="0"/>
              </a:rPr>
              <a:t> là </a:t>
            </a:r>
            <a:r>
              <a:rPr kumimoji="0" lang="en-US" sz="2800" b="0" i="0" u="none" strike="noStrike" kern="0" cap="none" spc="0" normalizeH="0" noProof="0" dirty="0" err="1">
                <a:ln>
                  <a:noFill/>
                </a:ln>
                <a:solidFill>
                  <a:prstClr val="black"/>
                </a:solidFill>
                <a:effectLst/>
                <a:uLnTx/>
                <a:uFillTx/>
                <a:latin typeface="Times New Roman" pitchFamily="18" charset="0"/>
                <a:ea typeface="+mn-ea"/>
                <a:cs typeface="Times New Roman" pitchFamily="18" charset="0"/>
              </a:rPr>
              <a:t>Hô</a:t>
            </a:r>
            <a:r>
              <a:rPr kumimoji="0" lang="en-US" sz="2800" b="0" i="0" u="none" strike="noStrike" kern="0" cap="none" spc="0" normalizeH="0" noProof="0" dirty="0">
                <a:ln>
                  <a:noFill/>
                </a:ln>
                <a:solidFill>
                  <a:prstClr val="black"/>
                </a:solidFill>
                <a:effectLst/>
                <a:uLnTx/>
                <a:uFillTx/>
                <a:latin typeface="Times New Roman" pitchFamily="18" charset="0"/>
                <a:ea typeface="+mn-ea"/>
                <a:cs typeface="Times New Roman" pitchFamily="18" charset="0"/>
              </a:rPr>
              <a:t>̀ Chí Minh</a:t>
            </a:r>
          </a:p>
          <a:p>
            <a:pPr marL="0" marR="0" lvl="0" indent="0" algn="r" defTabSz="914400" eaLnBrk="1" fontAlgn="base" latinLnBrk="0" hangingPunct="1">
              <a:lnSpc>
                <a:spcPct val="100000"/>
              </a:lnSpc>
              <a:spcBef>
                <a:spcPts val="0"/>
              </a:spcBef>
              <a:spcAft>
                <a:spcPts val="0"/>
              </a:spcAft>
              <a:buClrTx/>
              <a:buSzTx/>
              <a:buFontTx/>
              <a:buNone/>
              <a:tabLst/>
              <a:defRPr/>
            </a:pPr>
            <a:r>
              <a:rPr lang="en-US" sz="2800" kern="0" baseline="0" dirty="0">
                <a:solidFill>
                  <a:prstClr val="black"/>
                </a:solidFill>
                <a:latin typeface="Times New Roman" pitchFamily="18" charset="0"/>
                <a:cs typeface="Times New Roman" pitchFamily="18" charset="0"/>
              </a:rPr>
              <a:t>-</a:t>
            </a:r>
            <a:r>
              <a:rPr lang="en-US" sz="2800" kern="0" dirty="0">
                <a:solidFill>
                  <a:prstClr val="black"/>
                </a:solidFill>
                <a:latin typeface="Times New Roman" pitchFamily="18" charset="0"/>
                <a:cs typeface="Times New Roman" pitchFamily="18" charset="0"/>
              </a:rPr>
              <a:t> Minh </a:t>
            </a:r>
            <a:r>
              <a:rPr lang="en-US" sz="2800" kern="0" dirty="0" err="1">
                <a:solidFill>
                  <a:prstClr val="black"/>
                </a:solidFill>
                <a:latin typeface="Times New Roman" pitchFamily="18" charset="0"/>
                <a:cs typeface="Times New Roman" pitchFamily="18" charset="0"/>
              </a:rPr>
              <a:t>Huê</a:t>
            </a:r>
            <a:r>
              <a:rPr lang="en-US" sz="2800" kern="0" dirty="0">
                <a:solidFill>
                  <a:prstClr val="black"/>
                </a:solidFill>
                <a:latin typeface="Times New Roman" pitchFamily="18" charset="0"/>
                <a:cs typeface="Times New Roman" pitchFamily="18" charset="0"/>
              </a:rPr>
              <a:t>̣ - </a:t>
            </a:r>
            <a:endParaRPr kumimoji="0" lang="vi-VN" sz="28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377346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1524000" y="838201"/>
            <a:ext cx="441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p>
        </p:txBody>
      </p:sp>
      <p:pic>
        <p:nvPicPr>
          <p:cNvPr id="41985" name="Picture 1" descr="2_3120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263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1985"/>
                                        </p:tgtEl>
                                        <p:attrNameLst>
                                          <p:attrName>style.visibility</p:attrName>
                                        </p:attrNameLst>
                                      </p:cBhvr>
                                      <p:to>
                                        <p:strVal val="visible"/>
                                      </p:to>
                                    </p:set>
                                    <p:animEffect transition="in" filter="blinds(horizontal)">
                                      <p:cBhvr>
                                        <p:cTn id="7" dur="500"/>
                                        <p:tgtEl>
                                          <p:spTgt spid="419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ải hình ảnh phat tại kho hình nền, ảnh đẹp khoanh24.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007821"/>
          </a:xfrm>
          <a:prstGeom prst="rect">
            <a:avLst/>
          </a:prstGeom>
          <a:noFill/>
          <a:extLst>
            <a:ext uri="{909E8E84-426E-40DD-AFC4-6F175D3DCCD1}">
              <a14:hiddenFill xmlns:a14="http://schemas.microsoft.com/office/drawing/2010/main">
                <a:solidFill>
                  <a:srgbClr val="FFFFFF"/>
                </a:solidFill>
              </a14:hiddenFill>
            </a:ext>
          </a:extLst>
        </p:spPr>
      </p:pic>
      <p:sp>
        <p:nvSpPr>
          <p:cNvPr id="8" name="Cloud Callout 7"/>
          <p:cNvSpPr/>
          <p:nvPr/>
        </p:nvSpPr>
        <p:spPr>
          <a:xfrm>
            <a:off x="2628900" y="-88863"/>
            <a:ext cx="11544300" cy="4235450"/>
          </a:xfrm>
          <a:prstGeom prst="cloudCallout">
            <a:avLst/>
          </a:prstGeom>
          <a:noFill/>
          <a:ln w="12700" cap="flat" cmpd="sng" algn="ctr">
            <a:noFill/>
            <a:prstDash val="solid"/>
            <a:miter lim="800000"/>
          </a:ln>
          <a:effectLst/>
        </p:spPr>
        <p:txBody>
          <a:bodyPr anchor="ctr"/>
          <a:lstStyle/>
          <a:p>
            <a:pPr algn="just">
              <a:defRPr/>
            </a:pPr>
            <a:r>
              <a:rPr lang="en-US" sz="3600" kern="0" dirty="0">
                <a:solidFill>
                  <a:srgbClr val="0070C0"/>
                </a:solidFill>
                <a:latin typeface="Times New Roman" panose="02020603050405020304" pitchFamily="18" charset="0"/>
                <a:cs typeface="Times New Roman" panose="02020603050405020304" pitchFamily="18" charset="0"/>
              </a:rPr>
              <a:t>Qua </a:t>
            </a:r>
            <a:r>
              <a:rPr lang="en-US" sz="3600" kern="0" dirty="0" err="1">
                <a:solidFill>
                  <a:srgbClr val="0070C0"/>
                </a:solidFill>
                <a:latin typeface="Times New Roman" panose="02020603050405020304" pitchFamily="18" charset="0"/>
                <a:cs typeface="Times New Roman" panose="02020603050405020304" pitchFamily="18" charset="0"/>
              </a:rPr>
              <a:t>các</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câu</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thơ</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nói</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vê</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những</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đêm</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không</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ngu</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của</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Bác</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em</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học</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tập</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được</a:t>
            </a:r>
            <a:r>
              <a:rPr lang="en-US" sz="3600" kern="0" dirty="0">
                <a:solidFill>
                  <a:srgbClr val="0070C0"/>
                </a:solidFill>
                <a:latin typeface="Times New Roman" panose="02020603050405020304" pitchFamily="18" charset="0"/>
                <a:cs typeface="Times New Roman" panose="02020603050405020304" pitchFamily="18" charset="0"/>
              </a:rPr>
              <a:t> ở </a:t>
            </a:r>
            <a:r>
              <a:rPr lang="en-US" sz="3600" kern="0" dirty="0" err="1">
                <a:solidFill>
                  <a:srgbClr val="0070C0"/>
                </a:solidFill>
                <a:latin typeface="Times New Roman" panose="02020603050405020304" pitchFamily="18" charset="0"/>
                <a:cs typeface="Times New Roman" panose="02020603050405020304" pitchFamily="18" charset="0"/>
              </a:rPr>
              <a:t>Bác</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điều</a:t>
            </a:r>
            <a:r>
              <a:rPr lang="en-US" sz="3600" kern="0" dirty="0">
                <a:solidFill>
                  <a:srgbClr val="0070C0"/>
                </a:solidFill>
                <a:latin typeface="Times New Roman" panose="02020603050405020304" pitchFamily="18" charset="0"/>
                <a:cs typeface="Times New Roman" panose="02020603050405020304" pitchFamily="18" charset="0"/>
              </a:rPr>
              <a:t> </a:t>
            </a:r>
            <a:r>
              <a:rPr lang="en-US" sz="3600" kern="0" dirty="0" err="1">
                <a:solidFill>
                  <a:srgbClr val="0070C0"/>
                </a:solidFill>
                <a:latin typeface="Times New Roman" panose="02020603050405020304" pitchFamily="18" charset="0"/>
                <a:cs typeface="Times New Roman" panose="02020603050405020304" pitchFamily="18" charset="0"/>
              </a:rPr>
              <a:t>gi</a:t>
            </a:r>
            <a:r>
              <a:rPr lang="en-US" sz="3600" kern="0" dirty="0">
                <a:solidFill>
                  <a:srgbClr val="0070C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1269036" y="3204397"/>
            <a:ext cx="9653927" cy="2062103"/>
          </a:xfrm>
          <a:prstGeom prst="rect">
            <a:avLst/>
          </a:prstGeom>
          <a:solidFill>
            <a:schemeClr val="bg1">
              <a:alpha val="73000"/>
            </a:schemeClr>
          </a:solidFill>
          <a:ln w="9525" cap="flat" cmpd="sng" algn="ctr">
            <a:noFill/>
            <a:prstDash val="solid"/>
          </a:ln>
          <a:effectLst/>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Biết</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học</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tập</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p</a:t>
            </a:r>
            <a:r>
              <a:rPr kumimoji="0" lang="vi-VN"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hong</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cách</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tư</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tưởng</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của</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Người</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Biết</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bồi</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đắp</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tinh</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thần</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biết</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y</a:t>
            </a:r>
            <a:r>
              <a:rPr kumimoji="0" lang="vi-VN"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êu thiên nhiên</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yêu</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vẻ</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đẹp</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của</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cuộc</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sống</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Luôn</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lạc</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quan</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trước</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mọi</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hoàn</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Times New Roman" pitchFamily="18" charset="0"/>
                <a:ea typeface="+mn-ea"/>
                <a:cs typeface="Times New Roman" pitchFamily="18" charset="0"/>
              </a:rPr>
              <a:t>cảnh</a:t>
            </a:r>
            <a:r>
              <a:rPr kumimoji="0" lang="en-US" sz="3200" b="0"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3145798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1450" y="116033"/>
            <a:ext cx="11862792" cy="6608617"/>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865583" y="437627"/>
            <a:ext cx="10373916" cy="1004662"/>
          </a:xfrm>
          <a:prstGeom prst="roundRect">
            <a:avLst/>
          </a:prstGeom>
          <a:noFill/>
          <a:ln w="9525" cap="flat" cmpd="sng" algn="ctr">
            <a:noFill/>
            <a:prstDash val="solid"/>
          </a:ln>
          <a:effectLst/>
        </p:spPr>
        <p:txBody>
          <a:bodyPr rtlCol="0" anchor="ctr"/>
          <a:lstStyle/>
          <a:p>
            <a:pPr marL="0" marR="0" lvl="0" indent="0" algn="just" defTabSz="914400" eaLnBrk="1" fontAlgn="auto" latinLnBrk="0" hangingPunct="1">
              <a:lnSpc>
                <a:spcPct val="9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Times New Roman" pitchFamily="18" charset="0"/>
                <a:ea typeface="+mn-ea"/>
              </a:rPr>
              <a:t>Chỉ</a:t>
            </a:r>
            <a:r>
              <a:rPr kumimoji="0" lang="en-US" sz="3200" b="1" i="0" u="none" strike="noStrike" kern="0" cap="none" spc="0" normalizeH="0" baseline="0" noProof="0" dirty="0">
                <a:ln>
                  <a:noFill/>
                </a:ln>
                <a:solidFill>
                  <a:srgbClr val="FF0000"/>
                </a:solidFill>
                <a:effectLst/>
                <a:uLnTx/>
                <a:uFillTx/>
                <a:latin typeface="Times New Roman" pitchFamily="18" charset="0"/>
                <a:ea typeface="+mn-ea"/>
              </a:rPr>
              <a:t> </a:t>
            </a:r>
            <a:r>
              <a:rPr kumimoji="0" lang="en-US" sz="3200" b="1" i="0" u="none" strike="noStrike" kern="0" cap="none" spc="0" normalizeH="0" baseline="0" noProof="0" dirty="0" err="1">
                <a:ln>
                  <a:noFill/>
                </a:ln>
                <a:solidFill>
                  <a:srgbClr val="FF0000"/>
                </a:solidFill>
                <a:effectLst/>
                <a:uLnTx/>
                <a:uFillTx/>
                <a:latin typeface="Times New Roman" pitchFamily="18" charset="0"/>
                <a:ea typeface="+mn-ea"/>
              </a:rPr>
              <a:t>ra</a:t>
            </a:r>
            <a:r>
              <a:rPr kumimoji="0" lang="en-US" sz="3200" b="1" i="0" u="none" strike="noStrike" kern="0" cap="none" spc="0" normalizeH="0" baseline="0" noProof="0" dirty="0">
                <a:ln>
                  <a:noFill/>
                </a:ln>
                <a:solidFill>
                  <a:srgbClr val="FF0000"/>
                </a:solidFill>
                <a:effectLst/>
                <a:uLnTx/>
                <a:uFillTx/>
                <a:latin typeface="Times New Roman" pitchFamily="18" charset="0"/>
                <a:ea typeface="+mn-ea"/>
              </a:rPr>
              <a:t> </a:t>
            </a:r>
            <a:r>
              <a:rPr kumimoji="0" lang="en-US" sz="3200" b="1" i="0" u="none" strike="noStrike" kern="0" cap="none" spc="0" normalizeH="0" baseline="0" noProof="0" dirty="0" err="1">
                <a:ln>
                  <a:noFill/>
                </a:ln>
                <a:solidFill>
                  <a:srgbClr val="FF0000"/>
                </a:solidFill>
                <a:effectLst/>
                <a:uLnTx/>
                <a:uFillTx/>
                <a:latin typeface="Times New Roman" pitchFamily="18" charset="0"/>
                <a:ea typeface="+mn-ea"/>
              </a:rPr>
              <a:t>một</a:t>
            </a:r>
            <a:r>
              <a:rPr kumimoji="0" lang="en-US" sz="3200" b="1" i="0" u="none" strike="noStrike" kern="0" cap="none" spc="0" normalizeH="0" baseline="0" noProof="0" dirty="0">
                <a:ln>
                  <a:noFill/>
                </a:ln>
                <a:solidFill>
                  <a:srgbClr val="FF0000"/>
                </a:solidFill>
                <a:effectLst/>
                <a:uLnTx/>
                <a:uFillTx/>
                <a:latin typeface="Times New Roman" pitchFamily="18" charset="0"/>
                <a:ea typeface="+mn-ea"/>
              </a:rPr>
              <a:t> </a:t>
            </a:r>
            <a:r>
              <a:rPr kumimoji="0" lang="en-US" sz="3200" b="1" i="0" u="none" strike="noStrike" kern="0" cap="none" spc="0" normalizeH="0" baseline="0" noProof="0" dirty="0" err="1">
                <a:ln>
                  <a:noFill/>
                </a:ln>
                <a:solidFill>
                  <a:srgbClr val="FF0000"/>
                </a:solidFill>
                <a:effectLst/>
                <a:uLnTx/>
                <a:uFillTx/>
                <a:latin typeface="Times New Roman" pitchFamily="18" charset="0"/>
                <a:ea typeface="+mn-ea"/>
              </a:rPr>
              <a:t>yếu</a:t>
            </a:r>
            <a:r>
              <a:rPr kumimoji="0" lang="en-US" sz="3200" b="1" i="0" u="none" strike="noStrike" kern="0" cap="none" spc="0" normalizeH="0" baseline="0" noProof="0" dirty="0">
                <a:ln>
                  <a:noFill/>
                </a:ln>
                <a:solidFill>
                  <a:srgbClr val="FF0000"/>
                </a:solidFill>
                <a:effectLst/>
                <a:uLnTx/>
                <a:uFillTx/>
                <a:latin typeface="Times New Roman" pitchFamily="18" charset="0"/>
                <a:ea typeface="+mn-ea"/>
              </a:rPr>
              <a:t> </a:t>
            </a:r>
            <a:r>
              <a:rPr kumimoji="0" lang="en-US" sz="3200" b="1" i="0" u="none" strike="noStrike" kern="0" cap="none" spc="0" normalizeH="0" baseline="0" noProof="0" dirty="0" err="1">
                <a:ln>
                  <a:noFill/>
                </a:ln>
                <a:solidFill>
                  <a:srgbClr val="FF0000"/>
                </a:solidFill>
                <a:effectLst/>
                <a:uLnTx/>
                <a:uFillTx/>
                <a:latin typeface="Times New Roman" pitchFamily="18" charset="0"/>
                <a:ea typeface="+mn-ea"/>
              </a:rPr>
              <a:t>tố</a:t>
            </a:r>
            <a:r>
              <a:rPr kumimoji="0" lang="en-US" sz="3200" b="1" i="0" u="none" strike="noStrike" kern="0" cap="none" spc="0" normalizeH="0" baseline="0" noProof="0" dirty="0">
                <a:ln>
                  <a:noFill/>
                </a:ln>
                <a:solidFill>
                  <a:srgbClr val="FF0000"/>
                </a:solidFill>
                <a:effectLst/>
                <a:uLnTx/>
                <a:uFillTx/>
                <a:latin typeface="Times New Roman" pitchFamily="18" charset="0"/>
                <a:ea typeface="+mn-ea"/>
              </a:rPr>
              <a:t> </a:t>
            </a:r>
            <a:r>
              <a:rPr kumimoji="0" lang="en-US" sz="3200" b="1" i="0" u="none" strike="noStrike" kern="0" cap="none" spc="0" normalizeH="0" baseline="0" noProof="0" dirty="0" err="1">
                <a:ln>
                  <a:noFill/>
                </a:ln>
                <a:solidFill>
                  <a:srgbClr val="FF0000"/>
                </a:solidFill>
                <a:effectLst/>
                <a:uLnTx/>
                <a:uFillTx/>
                <a:latin typeface="Times New Roman" pitchFamily="18" charset="0"/>
                <a:ea typeface="+mn-ea"/>
              </a:rPr>
              <a:t>thể</a:t>
            </a:r>
            <a:r>
              <a:rPr kumimoji="0" lang="en-US" sz="3200" b="1" i="0" u="none" strike="noStrike" kern="0" cap="none" spc="0" normalizeH="0" baseline="0" noProof="0" dirty="0">
                <a:ln>
                  <a:noFill/>
                </a:ln>
                <a:solidFill>
                  <a:srgbClr val="FF0000"/>
                </a:solidFill>
                <a:effectLst/>
                <a:uLnTx/>
                <a:uFillTx/>
                <a:latin typeface="Times New Roman" pitchFamily="18" charset="0"/>
                <a:ea typeface="+mn-ea"/>
              </a:rPr>
              <a:t> </a:t>
            </a:r>
            <a:r>
              <a:rPr kumimoji="0" lang="en-US" sz="3200" b="1" i="0" u="none" strike="noStrike" kern="0" cap="none" spc="0" normalizeH="0" baseline="0" noProof="0" dirty="0" err="1">
                <a:ln>
                  <a:noFill/>
                </a:ln>
                <a:solidFill>
                  <a:srgbClr val="FF0000"/>
                </a:solidFill>
                <a:effectLst/>
                <a:uLnTx/>
                <a:uFillTx/>
                <a:latin typeface="Times New Roman" pitchFamily="18" charset="0"/>
                <a:ea typeface="+mn-ea"/>
              </a:rPr>
              <a:t>hiện</a:t>
            </a:r>
            <a:r>
              <a:rPr kumimoji="0" lang="en-US" sz="3200" b="1" i="0" u="none" strike="noStrike" kern="0" cap="none" spc="0" normalizeH="0" baseline="0" noProof="0" dirty="0">
                <a:ln>
                  <a:noFill/>
                </a:ln>
                <a:solidFill>
                  <a:srgbClr val="FF0000"/>
                </a:solidFill>
                <a:effectLst/>
                <a:uLnTx/>
                <a:uFillTx/>
                <a:latin typeface="Times New Roman" pitchFamily="18" charset="0"/>
                <a:ea typeface="+mn-ea"/>
              </a:rPr>
              <a:t> </a:t>
            </a:r>
            <a:r>
              <a:rPr kumimoji="0" lang="en-US" sz="3200" b="1" i="0" u="none" strike="noStrike" kern="0" cap="none" spc="0" normalizeH="0" baseline="0" noProof="0" dirty="0" err="1">
                <a:ln>
                  <a:noFill/>
                </a:ln>
                <a:solidFill>
                  <a:srgbClr val="FF0000"/>
                </a:solidFill>
                <a:effectLst/>
                <a:uLnTx/>
                <a:uFillTx/>
                <a:latin typeface="Times New Roman" pitchFamily="18" charset="0"/>
                <a:ea typeface="+mn-ea"/>
              </a:rPr>
              <a:t>tính</a:t>
            </a:r>
            <a:r>
              <a:rPr kumimoji="0" lang="en-US" sz="3200" b="1" i="0" u="none" strike="noStrike" kern="0" cap="none" spc="0" normalizeH="0" baseline="0" noProof="0" dirty="0">
                <a:ln>
                  <a:noFill/>
                </a:ln>
                <a:solidFill>
                  <a:srgbClr val="FF0000"/>
                </a:solidFill>
                <a:effectLst/>
                <a:uLnTx/>
                <a:uFillTx/>
                <a:latin typeface="Times New Roman" pitchFamily="18" charset="0"/>
                <a:ea typeface="+mn-ea"/>
              </a:rPr>
              <a:t> </a:t>
            </a:r>
            <a:r>
              <a:rPr kumimoji="0" lang="en-US" sz="3200" b="1" i="0" u="none" strike="noStrike" kern="0" cap="none" spc="0" normalizeH="0" baseline="0" noProof="0" dirty="0" err="1">
                <a:ln>
                  <a:noFill/>
                </a:ln>
                <a:solidFill>
                  <a:srgbClr val="FF0000"/>
                </a:solidFill>
                <a:effectLst/>
                <a:uLnTx/>
                <a:uFillTx/>
                <a:latin typeface="Times New Roman" pitchFamily="18" charset="0"/>
                <a:ea typeface="+mn-ea"/>
              </a:rPr>
              <a:t>cổ</a:t>
            </a:r>
            <a:r>
              <a:rPr kumimoji="0" lang="en-US" sz="3200" b="1" i="0" u="none" strike="noStrike" kern="0" cap="none" spc="0" normalizeH="0" baseline="0" noProof="0" dirty="0">
                <a:ln>
                  <a:noFill/>
                </a:ln>
                <a:solidFill>
                  <a:srgbClr val="FF0000"/>
                </a:solidFill>
                <a:effectLst/>
                <a:uLnTx/>
                <a:uFillTx/>
                <a:latin typeface="Times New Roman" pitchFamily="18" charset="0"/>
                <a:ea typeface="+mn-ea"/>
              </a:rPr>
              <a:t> </a:t>
            </a:r>
            <a:r>
              <a:rPr kumimoji="0" lang="en-US" sz="3200" b="1" i="0" u="none" strike="noStrike" kern="0" cap="none" spc="0" normalizeH="0" baseline="0" noProof="0" dirty="0" err="1">
                <a:ln>
                  <a:noFill/>
                </a:ln>
                <a:solidFill>
                  <a:srgbClr val="FF0000"/>
                </a:solidFill>
                <a:effectLst/>
                <a:uLnTx/>
                <a:uFillTx/>
                <a:latin typeface="Times New Roman" pitchFamily="18" charset="0"/>
                <a:ea typeface="+mn-ea"/>
              </a:rPr>
              <a:t>điển</a:t>
            </a:r>
            <a:r>
              <a:rPr kumimoji="0" lang="en-US" sz="3200" b="1" i="0" u="none" strike="noStrike" kern="0" cap="none" spc="0" normalizeH="0" baseline="0" noProof="0" dirty="0">
                <a:ln>
                  <a:noFill/>
                </a:ln>
                <a:solidFill>
                  <a:srgbClr val="FF0000"/>
                </a:solidFill>
                <a:effectLst/>
                <a:uLnTx/>
                <a:uFillTx/>
                <a:latin typeface="Times New Roman" pitchFamily="18" charset="0"/>
                <a:ea typeface="+mn-ea"/>
              </a:rPr>
              <a:t> (</a:t>
            </a:r>
            <a:r>
              <a:rPr kumimoji="0" lang="en-US" sz="3200" b="1" i="0" u="none" strike="noStrike" kern="0" cap="none" spc="0" normalizeH="0" baseline="0" noProof="0" dirty="0" err="1">
                <a:ln>
                  <a:noFill/>
                </a:ln>
                <a:solidFill>
                  <a:srgbClr val="FF0000"/>
                </a:solidFill>
                <a:effectLst/>
                <a:uLnTx/>
                <a:uFillTx/>
                <a:latin typeface="Times New Roman" pitchFamily="18" charset="0"/>
                <a:ea typeface="+mn-ea"/>
              </a:rPr>
              <a:t>hoặc</a:t>
            </a:r>
            <a:r>
              <a:rPr kumimoji="0" lang="en-US" sz="3200" b="1" i="0" u="none" strike="noStrike" kern="0" cap="none" spc="0" normalizeH="0" baseline="0" noProof="0" dirty="0">
                <a:ln>
                  <a:noFill/>
                </a:ln>
                <a:solidFill>
                  <a:srgbClr val="FF0000"/>
                </a:solidFill>
                <a:effectLst/>
                <a:uLnTx/>
                <a:uFillTx/>
                <a:latin typeface="Times New Roman" pitchFamily="18" charset="0"/>
                <a:ea typeface="+mn-ea"/>
              </a:rPr>
              <a:t> </a:t>
            </a:r>
            <a:r>
              <a:rPr kumimoji="0" lang="en-US" sz="3200" b="1" i="0" u="none" strike="noStrike" kern="0" cap="none" spc="0" normalizeH="0" baseline="0" noProof="0" dirty="0" err="1">
                <a:ln>
                  <a:noFill/>
                </a:ln>
                <a:solidFill>
                  <a:srgbClr val="FF0000"/>
                </a:solidFill>
                <a:effectLst/>
                <a:uLnTx/>
                <a:uFillTx/>
                <a:latin typeface="Times New Roman" pitchFamily="18" charset="0"/>
                <a:ea typeface="+mn-ea"/>
              </a:rPr>
              <a:t>hiện</a:t>
            </a:r>
            <a:r>
              <a:rPr kumimoji="0" lang="en-US" sz="3200" b="1" i="0" u="none" strike="noStrike" kern="0" cap="none" spc="0" normalizeH="0" baseline="0" noProof="0" dirty="0">
                <a:ln>
                  <a:noFill/>
                </a:ln>
                <a:solidFill>
                  <a:srgbClr val="FF0000"/>
                </a:solidFill>
                <a:effectLst/>
                <a:uLnTx/>
                <a:uFillTx/>
                <a:latin typeface="Times New Roman" pitchFamily="18" charset="0"/>
                <a:ea typeface="+mn-ea"/>
              </a:rPr>
              <a:t> </a:t>
            </a:r>
            <a:r>
              <a:rPr kumimoji="0" lang="en-US" sz="3200" b="1" i="0" u="none" strike="noStrike" kern="0" cap="none" spc="0" normalizeH="0" baseline="0" noProof="0" dirty="0" err="1">
                <a:ln>
                  <a:noFill/>
                </a:ln>
                <a:solidFill>
                  <a:srgbClr val="FF0000"/>
                </a:solidFill>
                <a:effectLst/>
                <a:uLnTx/>
                <a:uFillTx/>
                <a:latin typeface="Times New Roman" pitchFamily="18" charset="0"/>
                <a:ea typeface="+mn-ea"/>
              </a:rPr>
              <a:t>đại</a:t>
            </a:r>
            <a:r>
              <a:rPr kumimoji="0" lang="en-US" sz="3200" b="1" i="0" u="none" strike="noStrike" kern="0" cap="none" spc="0" normalizeH="0" baseline="0" noProof="0" dirty="0">
                <a:ln>
                  <a:noFill/>
                </a:ln>
                <a:solidFill>
                  <a:srgbClr val="FF0000"/>
                </a:solidFill>
                <a:effectLst/>
                <a:uLnTx/>
                <a:uFillTx/>
                <a:latin typeface="Times New Roman" pitchFamily="18" charset="0"/>
                <a:ea typeface="+mn-ea"/>
              </a:rPr>
              <a:t>) </a:t>
            </a:r>
            <a:r>
              <a:rPr kumimoji="0" lang="en-US" sz="3200" b="1" i="0" u="none" strike="noStrike" kern="0" cap="none" spc="0" normalizeH="0" baseline="0" noProof="0" dirty="0" err="1">
                <a:ln>
                  <a:noFill/>
                </a:ln>
                <a:solidFill>
                  <a:srgbClr val="FF0000"/>
                </a:solidFill>
                <a:effectLst/>
                <a:uLnTx/>
                <a:uFillTx/>
                <a:latin typeface="Times New Roman" pitchFamily="18" charset="0"/>
                <a:ea typeface="+mn-ea"/>
              </a:rPr>
              <a:t>trong</a:t>
            </a:r>
            <a:r>
              <a:rPr kumimoji="0" lang="en-US" sz="3200" b="1" i="0" u="none" strike="noStrike" kern="0" cap="none" spc="0" normalizeH="0" baseline="0" noProof="0" dirty="0">
                <a:ln>
                  <a:noFill/>
                </a:ln>
                <a:solidFill>
                  <a:srgbClr val="FF0000"/>
                </a:solidFill>
                <a:effectLst/>
                <a:uLnTx/>
                <a:uFillTx/>
                <a:latin typeface="Times New Roman" pitchFamily="18" charset="0"/>
                <a:ea typeface="+mn-ea"/>
              </a:rPr>
              <a:t> </a:t>
            </a:r>
            <a:r>
              <a:rPr kumimoji="0" lang="en-US" sz="3200" b="1" i="0" u="none" strike="noStrike" kern="0" cap="none" spc="0" normalizeH="0" baseline="0" noProof="0" dirty="0" err="1">
                <a:ln>
                  <a:noFill/>
                </a:ln>
                <a:solidFill>
                  <a:srgbClr val="FF0000"/>
                </a:solidFill>
                <a:effectLst/>
                <a:uLnTx/>
                <a:uFillTx/>
                <a:latin typeface="Times New Roman" pitchFamily="18" charset="0"/>
                <a:ea typeface="+mn-ea"/>
              </a:rPr>
              <a:t>bài</a:t>
            </a:r>
            <a:r>
              <a:rPr kumimoji="0" lang="en-US" sz="3200" b="1" i="0" u="none" strike="noStrike" kern="0" cap="none" spc="0" normalizeH="0" baseline="0" noProof="0" dirty="0">
                <a:ln>
                  <a:noFill/>
                </a:ln>
                <a:solidFill>
                  <a:srgbClr val="FF0000"/>
                </a:solidFill>
                <a:effectLst/>
                <a:uLnTx/>
                <a:uFillTx/>
                <a:latin typeface="Times New Roman" pitchFamily="18" charset="0"/>
                <a:ea typeface="+mn-ea"/>
              </a:rPr>
              <a:t> </a:t>
            </a:r>
            <a:r>
              <a:rPr kumimoji="0" lang="en-US" sz="3200" b="1" i="0" u="none" strike="noStrike" kern="0" cap="none" spc="0" normalizeH="0" baseline="0" noProof="0" dirty="0" err="1">
                <a:ln>
                  <a:noFill/>
                </a:ln>
                <a:solidFill>
                  <a:srgbClr val="FF0000"/>
                </a:solidFill>
                <a:effectLst/>
                <a:uLnTx/>
                <a:uFillTx/>
                <a:latin typeface="Times New Roman" pitchFamily="18" charset="0"/>
                <a:ea typeface="+mn-ea"/>
              </a:rPr>
              <a:t>thơ</a:t>
            </a:r>
            <a:r>
              <a:rPr kumimoji="0" lang="en-US" sz="3200" b="1" i="0" u="none" strike="noStrike" kern="0" cap="none" spc="0" normalizeH="0" baseline="0" noProof="0" dirty="0">
                <a:ln>
                  <a:noFill/>
                </a:ln>
                <a:solidFill>
                  <a:srgbClr val="FF0000"/>
                </a:solidFill>
                <a:effectLst/>
                <a:uLnTx/>
                <a:uFillTx/>
                <a:latin typeface="Times New Roman" pitchFamily="18" charset="0"/>
                <a:ea typeface="+mn-ea"/>
              </a:rPr>
              <a:t> </a:t>
            </a:r>
            <a:r>
              <a:rPr kumimoji="0" lang="vi-VN" sz="3200" b="1" i="1"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rPr>
              <a:t>Cảnh khuya</a:t>
            </a:r>
            <a:r>
              <a:rPr kumimoji="0" lang="en-US" sz="3200" b="1" i="0" u="none" strike="noStrike" kern="0" cap="none" spc="0" normalizeH="0" baseline="0" noProof="0" dirty="0">
                <a:ln>
                  <a:noFill/>
                </a:ln>
                <a:solidFill>
                  <a:srgbClr val="FF0000"/>
                </a:solidFill>
                <a:effectLst/>
                <a:uLnTx/>
                <a:uFillTx/>
                <a:latin typeface="Times New Roman" pitchFamily="18" charset="0"/>
                <a:ea typeface="+mn-ea"/>
              </a:rPr>
              <a:t>.</a:t>
            </a:r>
            <a:endParaRPr kumimoji="0" lang="en-US" sz="2400" b="1" i="0" u="none" strike="noStrike" kern="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5" name="Rectangle 4"/>
          <p:cNvSpPr/>
          <p:nvPr/>
        </p:nvSpPr>
        <p:spPr>
          <a:xfrm>
            <a:off x="1028700" y="3130234"/>
            <a:ext cx="4743450" cy="2677656"/>
          </a:xfrm>
          <a:prstGeom prst="rect">
            <a:avLst/>
          </a:prstGeom>
          <a:solidFill>
            <a:schemeClr val="accent4">
              <a:lumMod val="40000"/>
              <a:lumOff val="60000"/>
            </a:schemeClr>
          </a:solidFill>
          <a:ln w="9525" cap="flat" cmpd="sng" algn="ctr">
            <a:noFill/>
            <a:prstDash val="solid"/>
          </a:ln>
          <a:effectLst>
            <a:outerShdw blurRad="40000" dist="20000" dir="5400000" rotWithShape="0">
              <a:srgbClr val="000000">
                <a:alpha val="38000"/>
              </a:srgbClr>
            </a:outerShdw>
          </a:effectLst>
        </p:spPr>
        <p:txBody>
          <a:bodyPr wrap="square">
            <a:spAutoFit/>
          </a:bodyPr>
          <a:lstStyle/>
          <a:p>
            <a:pPr marL="342900" marR="0" lvl="0" indent="-342900" defTabSz="914400" eaLnBrk="1" fontAlgn="auto" latinLnBrk="0" hangingPunct="1">
              <a:lnSpc>
                <a:spcPct val="100000"/>
              </a:lnSpc>
              <a:spcBef>
                <a:spcPts val="0"/>
              </a:spcBef>
              <a:spcAft>
                <a:spcPts val="0"/>
              </a:spcAft>
              <a:buClrTx/>
              <a:buSzTx/>
              <a:buFontTx/>
              <a:buChar char="-"/>
              <a:tabLst/>
              <a:defRPr/>
            </a:pPr>
            <a:r>
              <a:rPr kumimoji="0" lang="pt-BR" sz="28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Thể thơ: thất ngôn tứ tuyệt</a:t>
            </a:r>
          </a:p>
          <a:p>
            <a:pPr marL="342900" marR="0" lvl="0" indent="-342900" defTabSz="914400" eaLnBrk="1" fontAlgn="auto" latinLnBrk="0" hangingPunct="1">
              <a:lnSpc>
                <a:spcPct val="100000"/>
              </a:lnSpc>
              <a:spcBef>
                <a:spcPts val="0"/>
              </a:spcBef>
              <a:spcAft>
                <a:spcPts val="0"/>
              </a:spcAft>
              <a:buClrTx/>
              <a:buSzTx/>
              <a:buFontTx/>
              <a:buChar char="-"/>
              <a:tabLst/>
              <a:defRPr/>
            </a:pPr>
            <a:r>
              <a:rPr kumimoji="0" lang="pt-BR" sz="28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Sử dụng thi liệu cổ: trăng, hoa.</a:t>
            </a:r>
          </a:p>
          <a:p>
            <a:pPr marL="342900" marR="0" lvl="0" indent="-342900" defTabSz="914400" eaLnBrk="1" fontAlgn="auto" latinLnBrk="0" hangingPunct="1">
              <a:lnSpc>
                <a:spcPct val="100000"/>
              </a:lnSpc>
              <a:spcBef>
                <a:spcPts val="0"/>
              </a:spcBef>
              <a:spcAft>
                <a:spcPts val="0"/>
              </a:spcAft>
              <a:buClrTx/>
              <a:buSzTx/>
              <a:buFontTx/>
              <a:buChar char="-"/>
              <a:tabLst/>
              <a:defRPr/>
            </a:pPr>
            <a:r>
              <a:rPr kumimoji="0" lang="pt-BR" sz="28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Mượn hình ảnh trăng để giãi bày tâm trạng.</a:t>
            </a:r>
          </a:p>
          <a:p>
            <a:pPr marL="342900" marR="0" lvl="0" indent="-342900" defTabSz="914400" eaLnBrk="1" fontAlgn="auto" latinLnBrk="0" hangingPunct="1">
              <a:lnSpc>
                <a:spcPct val="100000"/>
              </a:lnSpc>
              <a:spcBef>
                <a:spcPts val="0"/>
              </a:spcBef>
              <a:spcAft>
                <a:spcPts val="0"/>
              </a:spcAft>
              <a:buClrTx/>
              <a:buSzTx/>
              <a:buFontTx/>
              <a:buChar char="-"/>
              <a:tabLst/>
              <a:defRPr/>
            </a:pPr>
            <a:r>
              <a:rPr kumimoji="0" lang="pt-BR" sz="2800" b="0"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6" name="Rectangle 5"/>
          <p:cNvSpPr/>
          <p:nvPr/>
        </p:nvSpPr>
        <p:spPr>
          <a:xfrm>
            <a:off x="6455524" y="3130234"/>
            <a:ext cx="4936376" cy="2677656"/>
          </a:xfrm>
          <a:prstGeom prst="rect">
            <a:avLst/>
          </a:prstGeom>
          <a:solidFill>
            <a:schemeClr val="accent5">
              <a:lumMod val="20000"/>
              <a:lumOff val="80000"/>
            </a:schemeClr>
          </a:solidFill>
          <a:ln w="9525" cap="flat" cmpd="sng" algn="ctr">
            <a:no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Nhịp</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thơ</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sáng</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tạo</a:t>
            </a:r>
            <a:endParaRPr kumimoji="0" lang="vi-VN" sz="2800" b="0" i="0" strike="noStrike" kern="0" cap="none" spc="0" normalizeH="0" baseline="0" noProof="0" dirty="0">
              <a:ln>
                <a:noFill/>
              </a:ln>
              <a:effectLst/>
              <a:uLnTx/>
              <a:uFillTx/>
              <a:latin typeface="Times New Roman" pitchFamily="18" charset="0"/>
              <a:ea typeface="+mn-ea"/>
              <a:cs typeface="Times New Roman"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Con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người</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là</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trung</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tâm</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của</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bức</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tranh</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thiên</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nhiên</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chủ</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động</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cảm</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nhận</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vẻ</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đẹp</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thiên</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nhiên</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hoạt</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động</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cách</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mạng</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trong</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lòng</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thiên</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0" i="0" strike="noStrike" kern="0" cap="none" spc="0" normalizeH="0" baseline="0" noProof="0" dirty="0" err="1">
                <a:ln>
                  <a:noFill/>
                </a:ln>
                <a:effectLst/>
                <a:uLnTx/>
                <a:uFillTx/>
                <a:latin typeface="Times New Roman" pitchFamily="18" charset="0"/>
                <a:ea typeface="+mn-ea"/>
                <a:cs typeface="Times New Roman" pitchFamily="18" charset="0"/>
              </a:rPr>
              <a:t>nhiên</a:t>
            </a:r>
            <a:r>
              <a:rPr kumimoji="0" lang="en-US" sz="2800" b="0" i="0" strike="noStrike" kern="0" cap="none" spc="0" normalizeH="0" baseline="0" noProof="0" dirty="0">
                <a:ln>
                  <a:noFill/>
                </a:ln>
                <a:effectLst/>
                <a:uLnTx/>
                <a:uFillTx/>
                <a:latin typeface="Times New Roman" pitchFamily="18" charset="0"/>
                <a:ea typeface="+mn-ea"/>
                <a:cs typeface="Times New Roman" pitchFamily="18" charset="0"/>
              </a:rPr>
              <a:t>.</a:t>
            </a:r>
          </a:p>
        </p:txBody>
      </p:sp>
      <p:sp>
        <p:nvSpPr>
          <p:cNvPr id="7" name="Rectangle 6"/>
          <p:cNvSpPr/>
          <p:nvPr/>
        </p:nvSpPr>
        <p:spPr>
          <a:xfrm>
            <a:off x="2192368" y="2358945"/>
            <a:ext cx="2646878" cy="523220"/>
          </a:xfrm>
          <a:prstGeom prst="rect">
            <a:avLst/>
          </a:prstGeom>
          <a:solidFill>
            <a:schemeClr val="accent4">
              <a:lumMod val="40000"/>
              <a:lumOff val="60000"/>
            </a:schemeClr>
          </a:solidFill>
          <a:ln w="9525" cap="flat" cmpd="sng" algn="ctr">
            <a:noFill/>
            <a:prstDash val="solid"/>
          </a:ln>
          <a:effectLst>
            <a:outerShdw blurRad="40000" dist="20000" dir="5400000" rotWithShape="0">
              <a:srgbClr val="000000">
                <a:alpha val="38000"/>
              </a:srgbClr>
            </a:outerShdw>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effectLst/>
                <a:uLnTx/>
                <a:uFillTx/>
                <a:latin typeface="Times New Roman" pitchFamily="18" charset="0"/>
                <a:ea typeface="+mn-ea"/>
                <a:cs typeface="Times New Roman" pitchFamily="18" charset="0"/>
              </a:rPr>
              <a:t>Màu</a:t>
            </a:r>
            <a:r>
              <a:rPr kumimoji="0" lang="en-US" sz="2800" b="1" i="0" u="none"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effectLst/>
                <a:uLnTx/>
                <a:uFillTx/>
                <a:latin typeface="Times New Roman" pitchFamily="18" charset="0"/>
                <a:ea typeface="+mn-ea"/>
                <a:cs typeface="Times New Roman" pitchFamily="18" charset="0"/>
              </a:rPr>
              <a:t>sắc</a:t>
            </a:r>
            <a:r>
              <a:rPr kumimoji="0" lang="en-US" sz="2800" b="1" i="0" u="none"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effectLst/>
                <a:uLnTx/>
                <a:uFillTx/>
                <a:latin typeface="Times New Roman" pitchFamily="18" charset="0"/>
                <a:ea typeface="+mn-ea"/>
                <a:cs typeface="Times New Roman" pitchFamily="18" charset="0"/>
              </a:rPr>
              <a:t>cổ</a:t>
            </a:r>
            <a:r>
              <a:rPr kumimoji="0" lang="en-US" sz="2800" b="1" i="0" u="none"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a:ln>
                  <a:noFill/>
                </a:ln>
                <a:effectLst/>
                <a:uLnTx/>
                <a:uFillTx/>
                <a:latin typeface="Times New Roman" pitchFamily="18" charset="0"/>
                <a:ea typeface="+mn-ea"/>
                <a:cs typeface="Times New Roman" pitchFamily="18" charset="0"/>
              </a:rPr>
              <a:t>điển</a:t>
            </a:r>
            <a:endParaRPr kumimoji="0" lang="en-US" sz="2800" b="1" i="0" u="none" strike="noStrike" kern="0" cap="none" spc="0" normalizeH="0" baseline="0" noProof="0" dirty="0">
              <a:ln>
                <a:noFill/>
              </a:ln>
              <a:effectLst/>
              <a:uLnTx/>
              <a:uFillTx/>
              <a:latin typeface="Times New Roman" pitchFamily="18" charset="0"/>
              <a:ea typeface="+mn-ea"/>
              <a:cs typeface="Times New Roman" pitchFamily="18" charset="0"/>
            </a:endParaRPr>
          </a:p>
        </p:txBody>
      </p:sp>
      <p:sp>
        <p:nvSpPr>
          <p:cNvPr id="8" name="Rectangle 7"/>
          <p:cNvSpPr/>
          <p:nvPr/>
        </p:nvSpPr>
        <p:spPr>
          <a:xfrm>
            <a:off x="7803052" y="2355690"/>
            <a:ext cx="2241319" cy="523220"/>
          </a:xfrm>
          <a:prstGeom prst="rect">
            <a:avLst/>
          </a:prstGeom>
          <a:solidFill>
            <a:schemeClr val="accent5">
              <a:lumMod val="20000"/>
              <a:lumOff val="80000"/>
            </a:schemeClr>
          </a:solidFill>
          <a:ln w="9525" cap="flat" cmpd="sng" algn="ctr">
            <a:noFill/>
            <a:prstDash val="solid"/>
          </a:ln>
          <a:effectLst>
            <a:outerShdw blurRad="40000" dist="20000" dir="5400000" rotWithShape="0">
              <a:srgbClr val="000000">
                <a:alpha val="38000"/>
              </a:srgbClr>
            </a:outerShdw>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strike="noStrike" kern="0" cap="none" spc="0" normalizeH="0" baseline="0" noProof="0" dirty="0" err="1">
                <a:ln>
                  <a:noFill/>
                </a:ln>
                <a:effectLst/>
                <a:uLnTx/>
                <a:uFillTx/>
                <a:latin typeface="Times New Roman" pitchFamily="18" charset="0"/>
                <a:ea typeface="+mn-ea"/>
                <a:cs typeface="Times New Roman" pitchFamily="18" charset="0"/>
              </a:rPr>
              <a:t>Tính</a:t>
            </a:r>
            <a:r>
              <a:rPr kumimoji="0" lang="en-US" sz="2800" b="1"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1" i="0" strike="noStrike" kern="0" cap="none" spc="0" normalizeH="0" baseline="0" noProof="0" dirty="0" err="1">
                <a:ln>
                  <a:noFill/>
                </a:ln>
                <a:effectLst/>
                <a:uLnTx/>
                <a:uFillTx/>
                <a:latin typeface="Times New Roman" pitchFamily="18" charset="0"/>
                <a:ea typeface="+mn-ea"/>
                <a:cs typeface="Times New Roman" pitchFamily="18" charset="0"/>
              </a:rPr>
              <a:t>hiện</a:t>
            </a:r>
            <a:r>
              <a:rPr kumimoji="0" lang="en-US" sz="2800" b="1" i="0" strike="noStrike" kern="0" cap="none" spc="0" normalizeH="0" baseline="0" noProof="0" dirty="0">
                <a:ln>
                  <a:noFill/>
                </a:ln>
                <a:effectLst/>
                <a:uLnTx/>
                <a:uFillTx/>
                <a:latin typeface="Times New Roman" pitchFamily="18" charset="0"/>
                <a:ea typeface="+mn-ea"/>
                <a:cs typeface="Times New Roman" pitchFamily="18" charset="0"/>
              </a:rPr>
              <a:t> </a:t>
            </a:r>
            <a:r>
              <a:rPr kumimoji="0" lang="en-US" sz="2800" b="1" i="0" strike="noStrike" kern="0" cap="none" spc="0" normalizeH="0" baseline="0" noProof="0" dirty="0" err="1">
                <a:ln>
                  <a:noFill/>
                </a:ln>
                <a:effectLst/>
                <a:uLnTx/>
                <a:uFillTx/>
                <a:latin typeface="Times New Roman" pitchFamily="18" charset="0"/>
                <a:ea typeface="+mn-ea"/>
                <a:cs typeface="Times New Roman" pitchFamily="18" charset="0"/>
              </a:rPr>
              <a:t>đại</a:t>
            </a:r>
            <a:endParaRPr kumimoji="0" lang="en-US" sz="2800" b="1" i="0" strike="noStrike" kern="0" cap="none" spc="0" normalizeH="0" baseline="0" noProof="0" dirty="0">
              <a:ln>
                <a:noFill/>
              </a:ln>
              <a:effectLst/>
              <a:uLnTx/>
              <a:uFillTx/>
              <a:latin typeface="Times New Roman" pitchFamily="18" charset="0"/>
              <a:ea typeface="+mn-ea"/>
              <a:cs typeface="Times New Roman" pitchFamily="18" charset="0"/>
            </a:endParaRPr>
          </a:p>
        </p:txBody>
      </p:sp>
      <p:sp>
        <p:nvSpPr>
          <p:cNvPr id="9" name="TextBox 8"/>
          <p:cNvSpPr txBox="1"/>
          <p:nvPr/>
        </p:nvSpPr>
        <p:spPr>
          <a:xfrm>
            <a:off x="5407974" y="1598990"/>
            <a:ext cx="1289135" cy="584775"/>
          </a:xfrm>
          <a:prstGeom prst="rect">
            <a:avLst/>
          </a:prstGeom>
          <a:noFill/>
        </p:spPr>
        <p:txBody>
          <a:bodyPr wrap="non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Gợi</a:t>
            </a:r>
            <a:r>
              <a:rPr lang="en-US" sz="3200" b="1" dirty="0">
                <a:solidFill>
                  <a:srgbClr val="002060"/>
                </a:solidFill>
                <a:latin typeface="Times New Roman" panose="02020603050405020304" pitchFamily="18" charset="0"/>
                <a:cs typeface="Times New Roman" panose="02020603050405020304" pitchFamily="18" charset="0"/>
              </a:rPr>
              <a:t> ý:</a:t>
            </a:r>
          </a:p>
        </p:txBody>
      </p:sp>
    </p:spTree>
    <p:extLst>
      <p:ext uri="{BB962C8B-B14F-4D97-AF65-F5344CB8AC3E}">
        <p14:creationId xmlns:p14="http://schemas.microsoft.com/office/powerpoint/2010/main" val="22446039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81200" y="0"/>
            <a:ext cx="8229600" cy="762000"/>
          </a:xfrm>
        </p:spPr>
        <p:txBody>
          <a:body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HƯỚNG DẪN VỀ NHÀ VÀ CHUẨN BỊ BÀI SAU</a:t>
            </a:r>
          </a:p>
        </p:txBody>
      </p:sp>
      <p:sp>
        <p:nvSpPr>
          <p:cNvPr id="21507" name="Rectangle 3"/>
          <p:cNvSpPr>
            <a:spLocks noGrp="1" noChangeArrowheads="1"/>
          </p:cNvSpPr>
          <p:nvPr>
            <p:ph type="body" idx="1"/>
          </p:nvPr>
        </p:nvSpPr>
        <p:spPr>
          <a:xfrm>
            <a:off x="1752600" y="685801"/>
            <a:ext cx="8686800" cy="5440363"/>
          </a:xfrm>
        </p:spPr>
        <p:txBody>
          <a:bodyPr>
            <a:normAutofit lnSpcReduction="10000"/>
          </a:bodyPr>
          <a:lstStyle/>
          <a:p>
            <a:pPr marL="514350" indent="-514350">
              <a:buNone/>
              <a:defRPr/>
            </a:pPr>
            <a:r>
              <a:rPr lang="en-US" sz="2500" b="1" dirty="0">
                <a:solidFill>
                  <a:schemeClr val="tx2"/>
                </a:solidFill>
                <a:latin typeface="Times New Roman" pitchFamily="18" charset="0"/>
                <a:sym typeface="Symbol" pitchFamily="18" charset="2"/>
              </a:rPr>
              <a:t>1. </a:t>
            </a:r>
            <a:r>
              <a:rPr lang="en-US" sz="2500" b="1" dirty="0" err="1">
                <a:solidFill>
                  <a:schemeClr val="tx2"/>
                </a:solidFill>
                <a:latin typeface="Times New Roman" pitchFamily="18" charset="0"/>
                <a:sym typeface="Symbol" pitchFamily="18" charset="2"/>
              </a:rPr>
              <a:t>Học</a:t>
            </a:r>
            <a:r>
              <a:rPr lang="en-US" sz="2500" b="1" dirty="0">
                <a:solidFill>
                  <a:schemeClr val="tx2"/>
                </a:solidFill>
                <a:latin typeface="Times New Roman" pitchFamily="18" charset="0"/>
                <a:sym typeface="Symbol" pitchFamily="18" charset="2"/>
              </a:rPr>
              <a:t> </a:t>
            </a:r>
            <a:r>
              <a:rPr lang="en-US" sz="2500" b="1" dirty="0" err="1">
                <a:solidFill>
                  <a:schemeClr val="tx2"/>
                </a:solidFill>
                <a:latin typeface="Times New Roman" pitchFamily="18" charset="0"/>
                <a:sym typeface="Symbol" pitchFamily="18" charset="2"/>
              </a:rPr>
              <a:t>bài</a:t>
            </a:r>
            <a:r>
              <a:rPr lang="en-US" sz="2500" b="1" dirty="0">
                <a:solidFill>
                  <a:schemeClr val="tx2"/>
                </a:solidFill>
                <a:latin typeface="Times New Roman" pitchFamily="18" charset="0"/>
                <a:sym typeface="Symbol" pitchFamily="18" charset="2"/>
              </a:rPr>
              <a:t> ở </a:t>
            </a:r>
            <a:r>
              <a:rPr lang="en-US" sz="2500" b="1" dirty="0" err="1">
                <a:solidFill>
                  <a:schemeClr val="tx2"/>
                </a:solidFill>
                <a:latin typeface="Times New Roman" pitchFamily="18" charset="0"/>
                <a:sym typeface="Symbol" pitchFamily="18" charset="2"/>
              </a:rPr>
              <a:t>nhà</a:t>
            </a:r>
            <a:r>
              <a:rPr lang="en-US" sz="2500" b="1" dirty="0">
                <a:solidFill>
                  <a:schemeClr val="tx2"/>
                </a:solidFill>
                <a:latin typeface="Times New Roman" pitchFamily="18" charset="0"/>
                <a:sym typeface="Symbol" pitchFamily="18" charset="2"/>
              </a:rPr>
              <a:t>:</a:t>
            </a:r>
          </a:p>
          <a:p>
            <a:pPr marL="514350" indent="-514350">
              <a:buNone/>
              <a:defRPr/>
            </a:pPr>
            <a:r>
              <a:rPr lang="en-US" sz="2500" b="1" dirty="0">
                <a:solidFill>
                  <a:schemeClr val="tx2"/>
                </a:solidFill>
                <a:latin typeface="Times New Roman" pitchFamily="18" charset="0"/>
                <a:sym typeface="Symbol" pitchFamily="18" charset="2"/>
              </a:rPr>
              <a:t>-</a:t>
            </a:r>
            <a:r>
              <a:rPr lang="en-US" sz="2500" b="1" dirty="0" err="1">
                <a:solidFill>
                  <a:schemeClr val="tx2"/>
                </a:solidFill>
                <a:latin typeface="Times New Roman" pitchFamily="18" charset="0"/>
                <a:sym typeface="Symbol" pitchFamily="18" charset="2"/>
              </a:rPr>
              <a:t>Học</a:t>
            </a:r>
            <a:r>
              <a:rPr lang="en-US" sz="2500" b="1" dirty="0">
                <a:solidFill>
                  <a:schemeClr val="tx2"/>
                </a:solidFill>
                <a:latin typeface="Times New Roman" pitchFamily="18" charset="0"/>
                <a:sym typeface="Symbol" pitchFamily="18" charset="2"/>
              </a:rPr>
              <a:t> </a:t>
            </a:r>
            <a:r>
              <a:rPr lang="en-US" sz="2500" b="1" dirty="0" err="1">
                <a:solidFill>
                  <a:schemeClr val="tx2"/>
                </a:solidFill>
                <a:latin typeface="Times New Roman" pitchFamily="18" charset="0"/>
                <a:sym typeface="Symbol" pitchFamily="18" charset="2"/>
              </a:rPr>
              <a:t>thuộc</a:t>
            </a:r>
            <a:r>
              <a:rPr lang="en-US" sz="2500" b="1" dirty="0">
                <a:solidFill>
                  <a:schemeClr val="tx2"/>
                </a:solidFill>
                <a:latin typeface="Times New Roman" pitchFamily="18" charset="0"/>
                <a:sym typeface="Symbol" pitchFamily="18" charset="2"/>
              </a:rPr>
              <a:t> </a:t>
            </a:r>
            <a:r>
              <a:rPr lang="en-US" sz="2500" b="1" dirty="0" err="1">
                <a:solidFill>
                  <a:schemeClr val="tx2"/>
                </a:solidFill>
                <a:latin typeface="Times New Roman" pitchFamily="18" charset="0"/>
                <a:sym typeface="Symbol" pitchFamily="18" charset="2"/>
              </a:rPr>
              <a:t>bài</a:t>
            </a:r>
            <a:r>
              <a:rPr lang="en-US" sz="2500" b="1" dirty="0">
                <a:solidFill>
                  <a:schemeClr val="tx2"/>
                </a:solidFill>
                <a:latin typeface="Times New Roman" pitchFamily="18" charset="0"/>
                <a:sym typeface="Symbol" pitchFamily="18" charset="2"/>
              </a:rPr>
              <a:t> </a:t>
            </a:r>
            <a:r>
              <a:rPr lang="en-US" sz="2500" b="1" dirty="0" err="1">
                <a:solidFill>
                  <a:schemeClr val="tx2"/>
                </a:solidFill>
                <a:latin typeface="Times New Roman" pitchFamily="18" charset="0"/>
                <a:sym typeface="Symbol" pitchFamily="18" charset="2"/>
              </a:rPr>
              <a:t>thơ</a:t>
            </a:r>
            <a:r>
              <a:rPr lang="en-US" sz="2500" b="1" dirty="0">
                <a:solidFill>
                  <a:schemeClr val="tx2"/>
                </a:solidFill>
                <a:latin typeface="Times New Roman" pitchFamily="18" charset="0"/>
                <a:sym typeface="Symbol" pitchFamily="18" charset="2"/>
              </a:rPr>
              <a:t> “</a:t>
            </a:r>
            <a:r>
              <a:rPr lang="en-US" sz="2500" b="1" dirty="0" err="1">
                <a:solidFill>
                  <a:schemeClr val="tx2"/>
                </a:solidFill>
                <a:latin typeface="Times New Roman" pitchFamily="18" charset="0"/>
                <a:sym typeface="Symbol" pitchFamily="18" charset="2"/>
              </a:rPr>
              <a:t>C</a:t>
            </a:r>
            <a:r>
              <a:rPr lang="en-US" sz="2500" b="1" dirty="0" err="1">
                <a:latin typeface="Times New Roman" pitchFamily="18" charset="0"/>
                <a:sym typeface="Symbol" pitchFamily="18" charset="2"/>
              </a:rPr>
              <a:t>ảnh</a:t>
            </a:r>
            <a:r>
              <a:rPr lang="en-US" sz="2500" b="1" dirty="0">
                <a:latin typeface="Times New Roman" pitchFamily="18" charset="0"/>
                <a:sym typeface="Symbol" pitchFamily="18" charset="2"/>
              </a:rPr>
              <a:t> </a:t>
            </a:r>
            <a:r>
              <a:rPr lang="en-US" sz="2500" b="1" dirty="0" err="1">
                <a:latin typeface="Times New Roman" pitchFamily="18" charset="0"/>
                <a:sym typeface="Symbol" pitchFamily="18" charset="2"/>
              </a:rPr>
              <a:t>khuya</a:t>
            </a:r>
            <a:r>
              <a:rPr lang="en-US" sz="2500" b="1" dirty="0">
                <a:latin typeface="Times New Roman" pitchFamily="18" charset="0"/>
                <a:sym typeface="Symbol" pitchFamily="18" charset="2"/>
              </a:rPr>
              <a:t>”,  </a:t>
            </a:r>
            <a:r>
              <a:rPr lang="en-US" sz="2500" b="1" dirty="0" err="1">
                <a:latin typeface="Times New Roman" pitchFamily="18" charset="0"/>
                <a:sym typeface="Symbol" pitchFamily="18" charset="2"/>
              </a:rPr>
              <a:t>nắm</a:t>
            </a:r>
            <a:r>
              <a:rPr lang="en-US" sz="2500" b="1" dirty="0">
                <a:latin typeface="Times New Roman" pitchFamily="18" charset="0"/>
                <a:sym typeface="Symbol" pitchFamily="18" charset="2"/>
              </a:rPr>
              <a:t> </a:t>
            </a:r>
            <a:r>
              <a:rPr lang="en-US" sz="2500" b="1" dirty="0" err="1">
                <a:latin typeface="Times New Roman" pitchFamily="18" charset="0"/>
                <a:sym typeface="Symbol" pitchFamily="18" charset="2"/>
              </a:rPr>
              <a:t>chắc</a:t>
            </a:r>
            <a:r>
              <a:rPr lang="en-US" sz="2500" b="1" dirty="0">
                <a:latin typeface="Times New Roman" pitchFamily="18" charset="0"/>
                <a:sym typeface="Symbol" pitchFamily="18" charset="2"/>
              </a:rPr>
              <a:t> </a:t>
            </a:r>
            <a:r>
              <a:rPr lang="en-US" sz="2500" b="1" dirty="0" err="1">
                <a:latin typeface="Times New Roman" pitchFamily="18" charset="0"/>
                <a:sym typeface="Symbol" pitchFamily="18" charset="2"/>
              </a:rPr>
              <a:t>nội</a:t>
            </a:r>
            <a:r>
              <a:rPr lang="en-US" sz="2500" b="1" dirty="0">
                <a:latin typeface="Times New Roman" pitchFamily="18" charset="0"/>
                <a:sym typeface="Symbol" pitchFamily="18" charset="2"/>
              </a:rPr>
              <a:t> dung, </a:t>
            </a:r>
            <a:r>
              <a:rPr lang="en-US" sz="2500" b="1" dirty="0" err="1">
                <a:latin typeface="Times New Roman" pitchFamily="18" charset="0"/>
                <a:sym typeface="Symbol" pitchFamily="18" charset="2"/>
              </a:rPr>
              <a:t>nghệ</a:t>
            </a:r>
            <a:r>
              <a:rPr lang="en-US" sz="2500" b="1" dirty="0">
                <a:latin typeface="Times New Roman" pitchFamily="18" charset="0"/>
                <a:sym typeface="Symbol" pitchFamily="18" charset="2"/>
              </a:rPr>
              <a:t> </a:t>
            </a:r>
            <a:r>
              <a:rPr lang="en-US" sz="2500" b="1" dirty="0" err="1">
                <a:latin typeface="Times New Roman" pitchFamily="18" charset="0"/>
                <a:sym typeface="Symbol" pitchFamily="18" charset="2"/>
              </a:rPr>
              <a:t>thuật</a:t>
            </a:r>
            <a:r>
              <a:rPr lang="en-US" sz="2500" b="1" dirty="0">
                <a:latin typeface="Times New Roman" pitchFamily="18" charset="0"/>
                <a:sym typeface="Symbol" pitchFamily="18" charset="2"/>
              </a:rPr>
              <a:t>, ý </a:t>
            </a:r>
            <a:r>
              <a:rPr lang="en-US" sz="2500" b="1" dirty="0" err="1">
                <a:latin typeface="Times New Roman" pitchFamily="18" charset="0"/>
                <a:sym typeface="Symbol" pitchFamily="18" charset="2"/>
              </a:rPr>
              <a:t>nghĩa</a:t>
            </a:r>
            <a:r>
              <a:rPr lang="en-US" sz="2500" b="1" dirty="0">
                <a:latin typeface="Times New Roman" pitchFamily="18" charset="0"/>
                <a:sym typeface="Symbol" pitchFamily="18" charset="2"/>
              </a:rPr>
              <a:t>.</a:t>
            </a:r>
            <a:endParaRPr lang="en-US" sz="2500" b="1" dirty="0">
              <a:solidFill>
                <a:schemeClr val="tx2"/>
              </a:solidFill>
              <a:latin typeface="Times New Roman" pitchFamily="18" charset="0"/>
              <a:sym typeface="Symbol" pitchFamily="18" charset="2"/>
            </a:endParaRPr>
          </a:p>
          <a:p>
            <a:pPr marL="514350" indent="-514350">
              <a:buNone/>
              <a:defRPr/>
            </a:pPr>
            <a:r>
              <a:rPr lang="en-US" sz="2500" b="1" dirty="0">
                <a:solidFill>
                  <a:schemeClr val="tx2"/>
                </a:solidFill>
                <a:latin typeface="Times New Roman" pitchFamily="18" charset="0"/>
                <a:sym typeface="Symbol" pitchFamily="18" charset="2"/>
              </a:rPr>
              <a:t>- </a:t>
            </a:r>
            <a:r>
              <a:rPr lang="en-US" sz="2500" b="1" dirty="0" err="1">
                <a:latin typeface="Times New Roman" pitchFamily="18" charset="0"/>
                <a:cs typeface="Times New Roman" pitchFamily="18" charset="0"/>
              </a:rPr>
              <a:t>Vẽ</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sơ</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đồ</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tư</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duy</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khái</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quát</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toàn</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bộ</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nội</a:t>
            </a:r>
            <a:r>
              <a:rPr lang="en-US" sz="2500" b="1" dirty="0">
                <a:latin typeface="Times New Roman" pitchFamily="18" charset="0"/>
                <a:cs typeface="Times New Roman" pitchFamily="18" charset="0"/>
              </a:rPr>
              <a:t> dung </a:t>
            </a:r>
            <a:r>
              <a:rPr lang="en-US" sz="2500" b="1" dirty="0" err="1">
                <a:latin typeface="Times New Roman" pitchFamily="18" charset="0"/>
                <a:cs typeface="Times New Roman" pitchFamily="18" charset="0"/>
              </a:rPr>
              <a:t>kiến</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thức</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bài</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Cảnh</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khuya</a:t>
            </a:r>
            <a:r>
              <a:rPr lang="en-US" sz="2500" b="1" dirty="0">
                <a:latin typeface="Times New Roman" pitchFamily="18" charset="0"/>
                <a:cs typeface="Times New Roman" pitchFamily="18" charset="0"/>
              </a:rPr>
              <a:t>”.</a:t>
            </a:r>
            <a:endParaRPr lang="en-US" sz="2500" b="1" dirty="0">
              <a:solidFill>
                <a:schemeClr val="tx2"/>
              </a:solidFill>
              <a:latin typeface="Times New Roman" pitchFamily="18" charset="0"/>
              <a:sym typeface="Symbol" pitchFamily="18" charset="2"/>
            </a:endParaRPr>
          </a:p>
          <a:p>
            <a:pPr eaLnBrk="1" hangingPunct="1">
              <a:lnSpc>
                <a:spcPct val="90000"/>
              </a:lnSpc>
              <a:buFontTx/>
              <a:buNone/>
              <a:defRPr/>
            </a:pPr>
            <a:r>
              <a:rPr lang="en-US" sz="2500" b="1" dirty="0">
                <a:solidFill>
                  <a:schemeClr val="tx2"/>
                </a:solidFill>
                <a:latin typeface="Times New Roman" pitchFamily="18" charset="0"/>
                <a:sym typeface="Symbol" pitchFamily="18" charset="2"/>
              </a:rPr>
              <a:t>2. </a:t>
            </a:r>
            <a:r>
              <a:rPr lang="en-US" sz="2500" b="1" dirty="0" err="1">
                <a:solidFill>
                  <a:schemeClr val="tx2"/>
                </a:solidFill>
                <a:latin typeface="Times New Roman" pitchFamily="18" charset="0"/>
                <a:sym typeface="Symbol" pitchFamily="18" charset="2"/>
              </a:rPr>
              <a:t>Chuẩn</a:t>
            </a:r>
            <a:r>
              <a:rPr lang="en-US" sz="2500" b="1" dirty="0">
                <a:solidFill>
                  <a:schemeClr val="tx2"/>
                </a:solidFill>
                <a:latin typeface="Times New Roman" pitchFamily="18" charset="0"/>
                <a:sym typeface="Symbol" pitchFamily="18" charset="2"/>
              </a:rPr>
              <a:t> </a:t>
            </a:r>
            <a:r>
              <a:rPr lang="en-US" sz="2500" b="1" dirty="0" err="1">
                <a:solidFill>
                  <a:schemeClr val="tx2"/>
                </a:solidFill>
                <a:latin typeface="Times New Roman" pitchFamily="18" charset="0"/>
                <a:sym typeface="Symbol" pitchFamily="18" charset="2"/>
              </a:rPr>
              <a:t>bị</a:t>
            </a:r>
            <a:r>
              <a:rPr lang="en-US" sz="2500" b="1" dirty="0">
                <a:solidFill>
                  <a:schemeClr val="tx2"/>
                </a:solidFill>
                <a:latin typeface="Times New Roman" pitchFamily="18" charset="0"/>
                <a:sym typeface="Symbol" pitchFamily="18" charset="2"/>
              </a:rPr>
              <a:t> </a:t>
            </a:r>
            <a:r>
              <a:rPr lang="en-US" sz="2500" b="1" dirty="0" err="1">
                <a:solidFill>
                  <a:schemeClr val="tx2"/>
                </a:solidFill>
                <a:latin typeface="Times New Roman" pitchFamily="18" charset="0"/>
                <a:sym typeface="Symbol" pitchFamily="18" charset="2"/>
              </a:rPr>
              <a:t>bài</a:t>
            </a:r>
            <a:r>
              <a:rPr lang="en-US" sz="2500" b="1" dirty="0">
                <a:solidFill>
                  <a:schemeClr val="tx2"/>
                </a:solidFill>
                <a:latin typeface="Times New Roman" pitchFamily="18" charset="0"/>
                <a:sym typeface="Symbol" pitchFamily="18" charset="2"/>
              </a:rPr>
              <a:t> </a:t>
            </a:r>
            <a:r>
              <a:rPr lang="en-US" sz="2500" b="1" dirty="0" err="1">
                <a:solidFill>
                  <a:schemeClr val="tx2"/>
                </a:solidFill>
                <a:latin typeface="Times New Roman" pitchFamily="18" charset="0"/>
                <a:sym typeface="Symbol" pitchFamily="18" charset="2"/>
              </a:rPr>
              <a:t>sau</a:t>
            </a:r>
            <a:r>
              <a:rPr lang="en-US" sz="2500" b="1" dirty="0">
                <a:solidFill>
                  <a:schemeClr val="tx2"/>
                </a:solidFill>
                <a:latin typeface="Times New Roman" pitchFamily="18" charset="0"/>
                <a:sym typeface="Symbol" pitchFamily="18" charset="2"/>
              </a:rPr>
              <a:t>:</a:t>
            </a:r>
          </a:p>
          <a:p>
            <a:pPr eaLnBrk="1" hangingPunct="1">
              <a:lnSpc>
                <a:spcPct val="90000"/>
              </a:lnSpc>
              <a:buFontTx/>
              <a:buNone/>
              <a:defRPr/>
            </a:pP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Soạn</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bài</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Rằm</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tháng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giêng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Nguyên</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tiêu</a:t>
            </a:r>
            <a:r>
              <a:rPr lang="en-US" sz="2500" b="1" dirty="0">
                <a:latin typeface="Times New Roman" pitchFamily="18" charset="0"/>
                <a:cs typeface="Times New Roman" pitchFamily="18" charset="0"/>
              </a:rPr>
              <a:t>).</a:t>
            </a:r>
            <a:endParaRPr lang="en-US" sz="2500" b="1" dirty="0">
              <a:solidFill>
                <a:schemeClr val="tx2"/>
              </a:solidFill>
              <a:latin typeface="Times New Roman" pitchFamily="18" charset="0"/>
              <a:sym typeface="Symbol" pitchFamily="18" charset="2"/>
            </a:endParaRPr>
          </a:p>
          <a:p>
            <a:pPr eaLnBrk="1" hangingPunct="1">
              <a:lnSpc>
                <a:spcPct val="90000"/>
              </a:lnSpc>
              <a:buFontTx/>
              <a:buNone/>
              <a:defRPr/>
            </a:pPr>
            <a:r>
              <a:rPr lang="en-US" sz="2500" b="1" dirty="0">
                <a:solidFill>
                  <a:schemeClr val="tx2"/>
                </a:solidFill>
                <a:latin typeface="Times New Roman" pitchFamily="18" charset="0"/>
                <a:sym typeface="Symbol" pitchFamily="18" charset="2"/>
              </a:rPr>
              <a:t>+ </a:t>
            </a:r>
            <a:r>
              <a:rPr lang="en-US" sz="2500" b="1" dirty="0" err="1">
                <a:solidFill>
                  <a:schemeClr val="tx2"/>
                </a:solidFill>
                <a:latin typeface="Times New Roman" pitchFamily="18" charset="0"/>
                <a:sym typeface="Symbol" pitchFamily="18" charset="2"/>
              </a:rPr>
              <a:t>Đọc</a:t>
            </a:r>
            <a:r>
              <a:rPr lang="en-US" sz="2500" b="1" dirty="0">
                <a:solidFill>
                  <a:schemeClr val="tx2"/>
                </a:solidFill>
                <a:latin typeface="Times New Roman" pitchFamily="18" charset="0"/>
                <a:sym typeface="Symbol" pitchFamily="18" charset="2"/>
              </a:rPr>
              <a:t> </a:t>
            </a:r>
            <a:r>
              <a:rPr lang="en-US" sz="2500" b="1" dirty="0" err="1">
                <a:solidFill>
                  <a:schemeClr val="tx2"/>
                </a:solidFill>
                <a:latin typeface="Times New Roman" pitchFamily="18" charset="0"/>
                <a:sym typeface="Symbol" pitchFamily="18" charset="2"/>
              </a:rPr>
              <a:t>và</a:t>
            </a:r>
            <a:r>
              <a:rPr lang="en-US" sz="2500" b="1" dirty="0">
                <a:solidFill>
                  <a:schemeClr val="tx2"/>
                </a:solidFill>
                <a:latin typeface="Times New Roman" pitchFamily="18" charset="0"/>
                <a:sym typeface="Symbol" pitchFamily="18" charset="2"/>
              </a:rPr>
              <a:t> </a:t>
            </a:r>
            <a:r>
              <a:rPr lang="en-US" sz="2500" b="1" dirty="0" err="1">
                <a:solidFill>
                  <a:schemeClr val="tx2"/>
                </a:solidFill>
                <a:latin typeface="Times New Roman" pitchFamily="18" charset="0"/>
                <a:sym typeface="Symbol" pitchFamily="18" charset="2"/>
              </a:rPr>
              <a:t>trả</a:t>
            </a:r>
            <a:r>
              <a:rPr lang="en-US" sz="2500" b="1" dirty="0">
                <a:solidFill>
                  <a:schemeClr val="tx2"/>
                </a:solidFill>
                <a:latin typeface="Times New Roman" pitchFamily="18" charset="0"/>
                <a:sym typeface="Symbol" pitchFamily="18" charset="2"/>
              </a:rPr>
              <a:t> </a:t>
            </a:r>
            <a:r>
              <a:rPr lang="en-US" sz="2500" b="1" dirty="0" err="1">
                <a:solidFill>
                  <a:schemeClr val="tx2"/>
                </a:solidFill>
                <a:latin typeface="Times New Roman" pitchFamily="18" charset="0"/>
                <a:sym typeface="Symbol" pitchFamily="18" charset="2"/>
              </a:rPr>
              <a:t>lời</a:t>
            </a:r>
            <a:r>
              <a:rPr lang="en-US" sz="2500" b="1" dirty="0">
                <a:solidFill>
                  <a:schemeClr val="tx2"/>
                </a:solidFill>
                <a:latin typeface="Times New Roman" pitchFamily="18" charset="0"/>
                <a:sym typeface="Symbol" pitchFamily="18" charset="2"/>
              </a:rPr>
              <a:t> </a:t>
            </a:r>
            <a:r>
              <a:rPr lang="en-US" sz="2500" b="1" dirty="0" err="1">
                <a:solidFill>
                  <a:schemeClr val="tx2"/>
                </a:solidFill>
                <a:latin typeface="Times New Roman" pitchFamily="18" charset="0"/>
                <a:sym typeface="Symbol" pitchFamily="18" charset="2"/>
              </a:rPr>
              <a:t>phần</a:t>
            </a:r>
            <a:r>
              <a:rPr lang="en-US" sz="2500" b="1" dirty="0">
                <a:solidFill>
                  <a:schemeClr val="tx2"/>
                </a:solidFill>
                <a:latin typeface="Times New Roman" pitchFamily="18" charset="0"/>
                <a:sym typeface="Symbol" pitchFamily="18" charset="2"/>
              </a:rPr>
              <a:t> </a:t>
            </a:r>
            <a:r>
              <a:rPr lang="en-US" sz="2500" b="1" dirty="0" err="1">
                <a:solidFill>
                  <a:schemeClr val="tx2"/>
                </a:solidFill>
                <a:latin typeface="Times New Roman" pitchFamily="18" charset="0"/>
                <a:sym typeface="Symbol" pitchFamily="18" charset="2"/>
              </a:rPr>
              <a:t>đọc</a:t>
            </a:r>
            <a:r>
              <a:rPr lang="en-US" sz="2500" b="1" dirty="0">
                <a:solidFill>
                  <a:schemeClr val="tx2"/>
                </a:solidFill>
                <a:latin typeface="Times New Roman" pitchFamily="18" charset="0"/>
                <a:sym typeface="Symbol" pitchFamily="18" charset="2"/>
              </a:rPr>
              <a:t> – </a:t>
            </a:r>
            <a:r>
              <a:rPr lang="en-US" sz="2500" b="1" dirty="0" err="1">
                <a:solidFill>
                  <a:schemeClr val="tx2"/>
                </a:solidFill>
                <a:latin typeface="Times New Roman" pitchFamily="18" charset="0"/>
                <a:sym typeface="Symbol" pitchFamily="18" charset="2"/>
              </a:rPr>
              <a:t>hiểu</a:t>
            </a:r>
            <a:r>
              <a:rPr lang="en-US" sz="2500" b="1" dirty="0">
                <a:solidFill>
                  <a:schemeClr val="tx2"/>
                </a:solidFill>
                <a:latin typeface="Times New Roman" pitchFamily="18" charset="0"/>
                <a:sym typeface="Symbol" pitchFamily="18" charset="2"/>
              </a:rPr>
              <a:t> SGK</a:t>
            </a:r>
          </a:p>
          <a:p>
            <a:pPr eaLnBrk="1" hangingPunct="1">
              <a:lnSpc>
                <a:spcPct val="90000"/>
              </a:lnSpc>
              <a:buFontTx/>
              <a:buNone/>
              <a:defRPr/>
            </a:pPr>
            <a:r>
              <a:rPr lang="en-US" sz="2500" b="1" dirty="0">
                <a:solidFill>
                  <a:schemeClr val="tx2"/>
                </a:solidFill>
                <a:latin typeface="Times New Roman" pitchFamily="18" charset="0"/>
                <a:sym typeface="Symbol" pitchFamily="18" charset="2"/>
              </a:rPr>
              <a:t>+</a:t>
            </a:r>
            <a:r>
              <a:rPr lang="en-US" sz="2500" b="1" dirty="0" err="1">
                <a:latin typeface="Times New Roman" pitchFamily="18" charset="0"/>
                <a:cs typeface="Times New Roman" pitchFamily="18" charset="0"/>
              </a:rPr>
              <a:t>Vì</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sao</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nói</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hai</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bài</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thơ</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trong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chủ</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đề</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có</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sự</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kết</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hợp</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nhuần</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nhuyễn</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giữa</a:t>
            </a:r>
            <a:r>
              <a:rPr lang="en-US" sz="2500" b="1" dirty="0">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cổ</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điển</a:t>
            </a:r>
            <a:r>
              <a:rPr lang="en-US" sz="2500" b="1" dirty="0">
                <a:solidFill>
                  <a:srgbClr val="C00000"/>
                </a:solidFill>
                <a:latin typeface="Times New Roman" pitchFamily="18" charset="0"/>
                <a:cs typeface="Times New Roman" pitchFamily="18" charset="0"/>
              </a:rPr>
              <a:t> </a:t>
            </a:r>
            <a:r>
              <a:rPr lang="en-US" sz="2500" b="1" dirty="0" err="1">
                <a:latin typeface="Times New Roman" pitchFamily="18" charset="0"/>
                <a:cs typeface="Times New Roman" pitchFamily="18" charset="0"/>
              </a:rPr>
              <a:t>và</a:t>
            </a:r>
            <a:r>
              <a:rPr lang="en-US" sz="2500" b="1" dirty="0">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hiện</a:t>
            </a:r>
            <a:r>
              <a:rPr lang="en-US" sz="2500" b="1" dirty="0">
                <a:solidFill>
                  <a:srgbClr val="C00000"/>
                </a:solidFill>
                <a:latin typeface="Times New Roman" pitchFamily="18" charset="0"/>
                <a:cs typeface="Times New Roman" pitchFamily="18" charset="0"/>
              </a:rPr>
              <a:t> </a:t>
            </a:r>
            <a:r>
              <a:rPr lang="en-US" sz="2500" b="1" dirty="0" err="1">
                <a:solidFill>
                  <a:srgbClr val="C00000"/>
                </a:solidFill>
                <a:latin typeface="Times New Roman" pitchFamily="18" charset="0"/>
                <a:cs typeface="Times New Roman" pitchFamily="18" charset="0"/>
              </a:rPr>
              <a:t>đại</a:t>
            </a:r>
            <a:endParaRPr lang="en-US" sz="2500" b="1" dirty="0">
              <a:solidFill>
                <a:srgbClr val="C00000"/>
              </a:solidFill>
              <a:latin typeface="Times New Roman" pitchFamily="18" charset="0"/>
              <a:cs typeface="Times New Roman" pitchFamily="18" charset="0"/>
            </a:endParaRPr>
          </a:p>
          <a:p>
            <a:pPr eaLnBrk="1" hangingPunct="1">
              <a:lnSpc>
                <a:spcPct val="90000"/>
              </a:lnSpc>
              <a:buFontTx/>
              <a:buNone/>
              <a:defRPr/>
            </a:pP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Tìm</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điểm</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chung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và</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điểm</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khác</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nhau</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giữa</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hai</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bài</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thơ</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Cảnh</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khuya</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và</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Rằm</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tháng</a:t>
            </a:r>
            <a:r>
              <a:rPr lang="en-US" sz="2500" b="1" dirty="0">
                <a:latin typeface="Times New Roman" pitchFamily="18" charset="0"/>
                <a:cs typeface="Times New Roman" pitchFamily="18" charset="0"/>
              </a:rPr>
              <a:t> </a:t>
            </a:r>
            <a:r>
              <a:rPr lang="en-US" sz="2500" b="1" dirty="0" err="1">
                <a:latin typeface="Times New Roman" pitchFamily="18" charset="0"/>
                <a:cs typeface="Times New Roman" pitchFamily="18" charset="0"/>
              </a:rPr>
              <a:t>giêng</a:t>
            </a:r>
            <a:r>
              <a:rPr lang="en-US" sz="2500" b="1" dirty="0">
                <a:latin typeface="Times New Roman" pitchFamily="18" charset="0"/>
                <a:cs typeface="Times New Roman" pitchFamily="18" charset="0"/>
              </a:rPr>
              <a:t>”.</a:t>
            </a:r>
          </a:p>
          <a:p>
            <a:pPr eaLnBrk="1" hangingPunct="1">
              <a:lnSpc>
                <a:spcPct val="90000"/>
              </a:lnSpc>
              <a:buFontTx/>
              <a:buNone/>
              <a:defRPr/>
            </a:pPr>
            <a:r>
              <a:rPr lang="en-US" sz="2500" b="1" dirty="0">
                <a:solidFill>
                  <a:schemeClr val="tx2"/>
                </a:solidFill>
                <a:latin typeface="Times New Roman" pitchFamily="18" charset="0"/>
                <a:cs typeface="Times New Roman" pitchFamily="18" charset="0"/>
                <a:sym typeface="Symbol" pitchFamily="18" charset="2"/>
              </a:rPr>
              <a:t>+ </a:t>
            </a:r>
            <a:r>
              <a:rPr lang="en-US" sz="2500" b="1" dirty="0" err="1">
                <a:solidFill>
                  <a:schemeClr val="tx2"/>
                </a:solidFill>
                <a:latin typeface="Times New Roman" pitchFamily="18" charset="0"/>
                <a:sym typeface="Symbol" pitchFamily="18" charset="2"/>
              </a:rPr>
              <a:t>Vẽ</a:t>
            </a:r>
            <a:r>
              <a:rPr lang="en-US" sz="2500" b="1" dirty="0">
                <a:solidFill>
                  <a:schemeClr val="tx2"/>
                </a:solidFill>
                <a:latin typeface="Times New Roman" pitchFamily="18" charset="0"/>
                <a:sym typeface="Symbol" pitchFamily="18" charset="2"/>
              </a:rPr>
              <a:t> </a:t>
            </a:r>
            <a:r>
              <a:rPr lang="en-US" sz="2500" b="1" dirty="0" err="1">
                <a:solidFill>
                  <a:schemeClr val="tx2"/>
                </a:solidFill>
                <a:latin typeface="Times New Roman" pitchFamily="18" charset="0"/>
                <a:sym typeface="Symbol" pitchFamily="18" charset="2"/>
              </a:rPr>
              <a:t>tranh</a:t>
            </a:r>
            <a:r>
              <a:rPr lang="en-US" sz="2500" b="1" dirty="0">
                <a:solidFill>
                  <a:schemeClr val="tx2"/>
                </a:solidFill>
                <a:latin typeface="Times New Roman" pitchFamily="18" charset="0"/>
                <a:sym typeface="Symbol" pitchFamily="18" charset="2"/>
              </a:rPr>
              <a:t> minh </a:t>
            </a:r>
            <a:r>
              <a:rPr lang="en-US" sz="2500" b="1" dirty="0" err="1">
                <a:solidFill>
                  <a:schemeClr val="tx2"/>
                </a:solidFill>
                <a:latin typeface="Times New Roman" pitchFamily="18" charset="0"/>
                <a:sym typeface="Symbol" pitchFamily="18" charset="2"/>
              </a:rPr>
              <a:t>hoạ</a:t>
            </a:r>
            <a:r>
              <a:rPr lang="en-US" sz="2500" b="1" dirty="0">
                <a:solidFill>
                  <a:schemeClr val="tx2"/>
                </a:solidFill>
                <a:latin typeface="Times New Roman" pitchFamily="18" charset="0"/>
                <a:sym typeface="Symbol" pitchFamily="18" charset="2"/>
              </a:rPr>
              <a:t> </a:t>
            </a:r>
            <a:r>
              <a:rPr lang="en-US" sz="2500" b="1" dirty="0" err="1">
                <a:solidFill>
                  <a:schemeClr val="tx2"/>
                </a:solidFill>
                <a:latin typeface="Times New Roman" pitchFamily="18" charset="0"/>
                <a:sym typeface="Symbol" pitchFamily="18" charset="2"/>
              </a:rPr>
              <a:t>cho</a:t>
            </a:r>
            <a:r>
              <a:rPr lang="en-US" sz="2500" b="1" dirty="0">
                <a:solidFill>
                  <a:schemeClr val="tx2"/>
                </a:solidFill>
                <a:latin typeface="Times New Roman" pitchFamily="18" charset="0"/>
                <a:sym typeface="Symbol" pitchFamily="18" charset="2"/>
              </a:rPr>
              <a:t> </a:t>
            </a:r>
            <a:r>
              <a:rPr lang="en-US" sz="2500" b="1" dirty="0" err="1">
                <a:solidFill>
                  <a:schemeClr val="tx2"/>
                </a:solidFill>
                <a:latin typeface="Times New Roman" pitchFamily="18" charset="0"/>
                <a:sym typeface="Symbol" pitchFamily="18" charset="2"/>
              </a:rPr>
              <a:t>một</a:t>
            </a:r>
            <a:r>
              <a:rPr lang="en-US" sz="2500" b="1" dirty="0">
                <a:solidFill>
                  <a:schemeClr val="tx2"/>
                </a:solidFill>
                <a:latin typeface="Times New Roman" pitchFamily="18" charset="0"/>
                <a:sym typeface="Symbol" pitchFamily="18" charset="2"/>
              </a:rPr>
              <a:t> </a:t>
            </a:r>
            <a:r>
              <a:rPr lang="en-US" sz="2500" b="1" dirty="0" err="1">
                <a:solidFill>
                  <a:schemeClr val="tx2"/>
                </a:solidFill>
                <a:latin typeface="Times New Roman" pitchFamily="18" charset="0"/>
                <a:sym typeface="Symbol" pitchFamily="18" charset="2"/>
              </a:rPr>
              <a:t>trong</a:t>
            </a:r>
            <a:r>
              <a:rPr lang="en-US" sz="2500" b="1" dirty="0">
                <a:solidFill>
                  <a:schemeClr val="tx2"/>
                </a:solidFill>
                <a:latin typeface="Times New Roman" pitchFamily="18" charset="0"/>
                <a:sym typeface="Symbol" pitchFamily="18" charset="2"/>
              </a:rPr>
              <a:t> </a:t>
            </a:r>
            <a:r>
              <a:rPr lang="en-US" sz="2500" b="1" dirty="0" err="1">
                <a:solidFill>
                  <a:schemeClr val="tx2"/>
                </a:solidFill>
                <a:latin typeface="Times New Roman" pitchFamily="18" charset="0"/>
                <a:sym typeface="Symbol" pitchFamily="18" charset="2"/>
              </a:rPr>
              <a:t>những</a:t>
            </a:r>
            <a:r>
              <a:rPr lang="en-US" sz="2500" b="1" dirty="0">
                <a:solidFill>
                  <a:schemeClr val="tx2"/>
                </a:solidFill>
                <a:latin typeface="Times New Roman" pitchFamily="18" charset="0"/>
                <a:sym typeface="Symbol" pitchFamily="18" charset="2"/>
              </a:rPr>
              <a:t> </a:t>
            </a:r>
            <a:r>
              <a:rPr lang="en-US" sz="2500" b="1" dirty="0" err="1">
                <a:solidFill>
                  <a:schemeClr val="tx2"/>
                </a:solidFill>
                <a:latin typeface="Times New Roman" pitchFamily="18" charset="0"/>
                <a:sym typeface="Symbol" pitchFamily="18" charset="2"/>
              </a:rPr>
              <a:t>nội</a:t>
            </a:r>
            <a:r>
              <a:rPr lang="en-US" sz="2500" b="1" dirty="0">
                <a:solidFill>
                  <a:schemeClr val="tx2"/>
                </a:solidFill>
                <a:latin typeface="Times New Roman" pitchFamily="18" charset="0"/>
                <a:sym typeface="Symbol" pitchFamily="18" charset="2"/>
              </a:rPr>
              <a:t> dung </a:t>
            </a:r>
            <a:r>
              <a:rPr lang="en-US" sz="2500" b="1" dirty="0" err="1">
                <a:solidFill>
                  <a:schemeClr val="tx2"/>
                </a:solidFill>
                <a:latin typeface="Times New Roman" pitchFamily="18" charset="0"/>
                <a:sym typeface="Symbol" pitchFamily="18" charset="2"/>
              </a:rPr>
              <a:t>của</a:t>
            </a:r>
            <a:r>
              <a:rPr lang="en-US" sz="2500" b="1" dirty="0">
                <a:solidFill>
                  <a:schemeClr val="tx2"/>
                </a:solidFill>
                <a:latin typeface="Times New Roman" pitchFamily="18" charset="0"/>
                <a:sym typeface="Symbol" pitchFamily="18" charset="2"/>
              </a:rPr>
              <a:t> </a:t>
            </a:r>
            <a:r>
              <a:rPr lang="en-US" sz="2500" b="1" dirty="0" err="1">
                <a:solidFill>
                  <a:schemeClr val="tx2"/>
                </a:solidFill>
                <a:latin typeface="Times New Roman" pitchFamily="18" charset="0"/>
                <a:sym typeface="Symbol" pitchFamily="18" charset="2"/>
              </a:rPr>
              <a:t>bài</a:t>
            </a:r>
            <a:r>
              <a:rPr lang="en-US" sz="2500" b="1" dirty="0">
                <a:solidFill>
                  <a:schemeClr val="tx2"/>
                </a:solidFill>
                <a:latin typeface="Times New Roman" pitchFamily="18" charset="0"/>
                <a:sym typeface="Symbol" pitchFamily="18" charset="2"/>
              </a:rPr>
              <a:t> </a:t>
            </a:r>
            <a:r>
              <a:rPr lang="en-US" sz="2500" b="1" dirty="0" err="1">
                <a:solidFill>
                  <a:schemeClr val="tx2"/>
                </a:solidFill>
                <a:latin typeface="Times New Roman" pitchFamily="18" charset="0"/>
                <a:sym typeface="Symbol" pitchFamily="18" charset="2"/>
              </a:rPr>
              <a:t>thơ</a:t>
            </a:r>
            <a:r>
              <a:rPr lang="en-US" sz="2500" b="1" dirty="0">
                <a:solidFill>
                  <a:schemeClr val="tx2"/>
                </a:solidFill>
                <a:latin typeface="Times New Roman" pitchFamily="18" charset="0"/>
                <a:sym typeface="Symbol" pitchFamily="18" charset="2"/>
              </a:rPr>
              <a:t>.</a:t>
            </a:r>
          </a:p>
          <a:p>
            <a:pPr eaLnBrk="1" hangingPunct="1">
              <a:lnSpc>
                <a:spcPct val="90000"/>
              </a:lnSpc>
              <a:buFontTx/>
              <a:buNone/>
              <a:defRPr/>
            </a:pPr>
            <a:endParaRPr lang="en-US" b="1" dirty="0">
              <a:solidFill>
                <a:schemeClr val="tx2"/>
              </a:solidFill>
              <a:latin typeface="Times New Roman" pitchFamily="18" charset="0"/>
              <a:sym typeface="Symbol" pitchFamily="18" charset="2"/>
            </a:endParaRPr>
          </a:p>
        </p:txBody>
      </p:sp>
    </p:spTree>
    <p:extLst>
      <p:ext uri="{BB962C8B-B14F-4D97-AF65-F5344CB8AC3E}">
        <p14:creationId xmlns:p14="http://schemas.microsoft.com/office/powerpoint/2010/main" val="32674023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ox(in)">
                                      <p:cBhvr>
                                        <p:cTn id="7" dur="500"/>
                                        <p:tgtEl>
                                          <p:spTgt spid="215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12" dur="500"/>
                                        <p:tgtEl>
                                          <p:spTgt spid="215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1507">
                                            <p:txEl>
                                              <p:pRg st="1" end="1"/>
                                            </p:txEl>
                                          </p:spTgt>
                                        </p:tgtEl>
                                        <p:attrNameLst>
                                          <p:attrName>style.visibility</p:attrName>
                                        </p:attrNameLst>
                                      </p:cBhvr>
                                      <p:to>
                                        <p:strVal val="visible"/>
                                      </p:to>
                                    </p:set>
                                    <p:animEffect transition="in" filter="blinds(horizontal)">
                                      <p:cBhvr>
                                        <p:cTn id="17" dur="500"/>
                                        <p:tgtEl>
                                          <p:spTgt spid="215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21507">
                                            <p:txEl>
                                              <p:pRg st="2" end="2"/>
                                            </p:txEl>
                                          </p:spTgt>
                                        </p:tgtEl>
                                        <p:attrNameLst>
                                          <p:attrName>style.visibility</p:attrName>
                                        </p:attrNameLst>
                                      </p:cBhvr>
                                      <p:to>
                                        <p:strVal val="visible"/>
                                      </p:to>
                                    </p:set>
                                    <p:animEffect transition="in" filter="blinds(horizontal)">
                                      <p:cBhvr>
                                        <p:cTn id="22" dur="500"/>
                                        <p:tgtEl>
                                          <p:spTgt spid="2150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1507">
                                            <p:txEl>
                                              <p:pRg st="3" end="3"/>
                                            </p:txEl>
                                          </p:spTgt>
                                        </p:tgtEl>
                                        <p:attrNameLst>
                                          <p:attrName>style.visibility</p:attrName>
                                        </p:attrNameLst>
                                      </p:cBhvr>
                                      <p:to>
                                        <p:strVal val="visible"/>
                                      </p:to>
                                    </p:set>
                                    <p:animEffect transition="in" filter="box(in)">
                                      <p:cBhvr>
                                        <p:cTn id="27" dur="500"/>
                                        <p:tgtEl>
                                          <p:spTgt spid="21507">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21507">
                                            <p:txEl>
                                              <p:pRg st="4" end="4"/>
                                            </p:txEl>
                                          </p:spTgt>
                                        </p:tgtEl>
                                        <p:attrNameLst>
                                          <p:attrName>style.visibility</p:attrName>
                                        </p:attrNameLst>
                                      </p:cBhvr>
                                      <p:to>
                                        <p:strVal val="visible"/>
                                      </p:to>
                                    </p:set>
                                    <p:animEffect transition="in" filter="box(in)">
                                      <p:cBhvr>
                                        <p:cTn id="32" dur="500"/>
                                        <p:tgtEl>
                                          <p:spTgt spid="2150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Effect transition="in" filter="box(in)">
                                      <p:cBhvr>
                                        <p:cTn id="37" dur="500"/>
                                        <p:tgtEl>
                                          <p:spTgt spid="2150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21507">
                                            <p:txEl>
                                              <p:pRg st="6" end="6"/>
                                            </p:txEl>
                                          </p:spTgt>
                                        </p:tgtEl>
                                        <p:attrNameLst>
                                          <p:attrName>style.visibility</p:attrName>
                                        </p:attrNameLst>
                                      </p:cBhvr>
                                      <p:to>
                                        <p:strVal val="visible"/>
                                      </p:to>
                                    </p:set>
                                    <p:animEffect transition="in" filter="box(in)">
                                      <p:cBhvr>
                                        <p:cTn id="42" dur="500"/>
                                        <p:tgtEl>
                                          <p:spTgt spid="21507">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21507">
                                            <p:txEl>
                                              <p:pRg st="7" end="7"/>
                                            </p:txEl>
                                          </p:spTgt>
                                        </p:tgtEl>
                                        <p:attrNameLst>
                                          <p:attrName>style.visibility</p:attrName>
                                        </p:attrNameLst>
                                      </p:cBhvr>
                                      <p:to>
                                        <p:strVal val="visible"/>
                                      </p:to>
                                    </p:set>
                                    <p:animEffect transition="in" filter="box(in)">
                                      <p:cBhvr>
                                        <p:cTn id="47" dur="500"/>
                                        <p:tgtEl>
                                          <p:spTgt spid="21507">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21507">
                                            <p:txEl>
                                              <p:pRg st="8" end="8"/>
                                            </p:txEl>
                                          </p:spTgt>
                                        </p:tgtEl>
                                        <p:attrNameLst>
                                          <p:attrName>style.visibility</p:attrName>
                                        </p:attrNameLst>
                                      </p:cBhvr>
                                      <p:to>
                                        <p:strVal val="visible"/>
                                      </p:to>
                                    </p:set>
                                    <p:animEffect transition="in" filter="box(in)">
                                      <p:cBhvr>
                                        <p:cTn id="52" dur="500"/>
                                        <p:tgtEl>
                                          <p:spTgt spid="2150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9" descr="bachocd20copyow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7" descr="http://i1150.photobucket.com/albums/o617/redsvn/HoChiMinh/REDSVN-HoChiMinh-50.jpg"/>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524000" y="0"/>
            <a:ext cx="2971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9468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4146"/>
                                        </p:tgtEl>
                                        <p:attrNameLst>
                                          <p:attrName>style.visibility</p:attrName>
                                        </p:attrNameLst>
                                      </p:cBhvr>
                                      <p:to>
                                        <p:strVal val="visible"/>
                                      </p:to>
                                    </p:set>
                                    <p:anim calcmode="lin" valueType="num">
                                      <p:cBhvr additive="base">
                                        <p:cTn id="7" dur="500" fill="hold"/>
                                        <p:tgtEl>
                                          <p:spTgt spid="134146"/>
                                        </p:tgtEl>
                                        <p:attrNameLst>
                                          <p:attrName>ppt_x</p:attrName>
                                        </p:attrNameLst>
                                      </p:cBhvr>
                                      <p:tavLst>
                                        <p:tav tm="0">
                                          <p:val>
                                            <p:strVal val="#ppt_x"/>
                                          </p:val>
                                        </p:tav>
                                        <p:tav tm="100000">
                                          <p:val>
                                            <p:strVal val="#ppt_x"/>
                                          </p:val>
                                        </p:tav>
                                      </p:tavLst>
                                    </p:anim>
                                    <p:anim calcmode="lin" valueType="num">
                                      <p:cBhvr additive="base">
                                        <p:cTn id="8" dur="500" fill="hold"/>
                                        <p:tgtEl>
                                          <p:spTgt spid="134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ổng hợp một số vector vẽ Bác Hồ kính yêu - Thái Triển">
            <a:extLst>
              <a:ext uri="{FF2B5EF4-FFF2-40B4-BE49-F238E27FC236}">
                <a16:creationId xmlns:a16="http://schemas.microsoft.com/office/drawing/2014/main" id="{B95B52F9-5489-4BB4-95A5-C29E77023703}"/>
              </a:ext>
            </a:extLst>
          </p:cNvPr>
          <p:cNvPicPr>
            <a:picLocks noChangeAspect="1" noChangeArrowheads="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r="958"/>
          <a:stretch/>
        </p:blipFill>
        <p:spPr bwMode="auto">
          <a:xfrm>
            <a:off x="-85090" y="0"/>
            <a:ext cx="98488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D421F1C-402D-4953-B26D-489C7BF2AE9C}"/>
              </a:ext>
            </a:extLst>
          </p:cNvPr>
          <p:cNvPicPr>
            <a:picLocks noChangeAspect="1"/>
          </p:cNvPicPr>
          <p:nvPr/>
        </p:nvPicPr>
        <p:blipFill rotWithShape="1">
          <a:blip r:embed="rId3"/>
          <a:srcRect r="23580" b="53093"/>
          <a:stretch/>
        </p:blipFill>
        <p:spPr>
          <a:xfrm>
            <a:off x="3321088" y="398095"/>
            <a:ext cx="7825448" cy="1776640"/>
          </a:xfrm>
          <a:prstGeom prst="rect">
            <a:avLst/>
          </a:prstGeom>
        </p:spPr>
      </p:pic>
      <p:sp>
        <p:nvSpPr>
          <p:cNvPr id="8" name="TextBox 7">
            <a:extLst>
              <a:ext uri="{FF2B5EF4-FFF2-40B4-BE49-F238E27FC236}">
                <a16:creationId xmlns:a16="http://schemas.microsoft.com/office/drawing/2014/main" id="{BBB132FE-285C-4220-A535-E4FB7955447A}"/>
              </a:ext>
            </a:extLst>
          </p:cNvPr>
          <p:cNvSpPr txBox="1"/>
          <p:nvPr/>
        </p:nvSpPr>
        <p:spPr>
          <a:xfrm>
            <a:off x="9237345" y="2572830"/>
            <a:ext cx="2954655" cy="584775"/>
          </a:xfrm>
          <a:prstGeom prst="rect">
            <a:avLst/>
          </a:prstGeom>
          <a:noFill/>
        </p:spPr>
        <p:txBody>
          <a:bodyPr wrap="none" rtlCol="0">
            <a:spAutoFit/>
          </a:bodyPr>
          <a:lstStyle/>
          <a:p>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Hồ</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Chí</a:t>
            </a:r>
            <a:r>
              <a:rPr lang="en-US" sz="3200" i="1" dirty="0">
                <a:latin typeface="Times New Roman" panose="02020603050405020304" pitchFamily="18" charset="0"/>
                <a:cs typeface="Times New Roman" panose="02020603050405020304" pitchFamily="18" charset="0"/>
              </a:rPr>
              <a:t> Minh - </a:t>
            </a:r>
          </a:p>
        </p:txBody>
      </p:sp>
      <p:sp>
        <p:nvSpPr>
          <p:cNvPr id="2" name="TextBox 1"/>
          <p:cNvSpPr txBox="1"/>
          <p:nvPr/>
        </p:nvSpPr>
        <p:spPr>
          <a:xfrm>
            <a:off x="3526972" y="105707"/>
            <a:ext cx="4557087" cy="584775"/>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TIẾT 42- </a:t>
            </a:r>
            <a:r>
              <a:rPr lang="en-US" sz="3200" dirty="0" err="1">
                <a:solidFill>
                  <a:srgbClr val="FF0000"/>
                </a:solidFill>
                <a:latin typeface="Times New Roman" panose="02020603050405020304" pitchFamily="18" charset="0"/>
                <a:cs typeface="Times New Roman" panose="02020603050405020304" pitchFamily="18" charset="0"/>
              </a:rPr>
              <a:t>Văn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bản</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0308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hình ảnh hoa Sen đẹp nhất - Địa điểm du lịch miền Tây | Hình ảnh,  Hình, Hoa sen">
            <a:extLst>
              <a:ext uri="{FF2B5EF4-FFF2-40B4-BE49-F238E27FC236}">
                <a16:creationId xmlns:a16="http://schemas.microsoft.com/office/drawing/2014/main" id="{D4F064E0-35B7-4B14-8C30-B340F3E4BE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020"/>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DBE32E0-AF54-43E0-B649-B2E774176D98}"/>
              </a:ext>
            </a:extLst>
          </p:cNvPr>
          <p:cNvPicPr>
            <a:picLocks noChangeAspect="1"/>
          </p:cNvPicPr>
          <p:nvPr/>
        </p:nvPicPr>
        <p:blipFill>
          <a:blip r:embed="rId3"/>
          <a:stretch>
            <a:fillRect/>
          </a:stretch>
        </p:blipFill>
        <p:spPr>
          <a:xfrm>
            <a:off x="-496057" y="2896480"/>
            <a:ext cx="9809314" cy="2353260"/>
          </a:xfrm>
          <a:prstGeom prst="rect">
            <a:avLst/>
          </a:prstGeom>
        </p:spPr>
      </p:pic>
      <p:sp>
        <p:nvSpPr>
          <p:cNvPr id="2" name="TextBox 1"/>
          <p:cNvSpPr txBox="1"/>
          <p:nvPr/>
        </p:nvSpPr>
        <p:spPr>
          <a:xfrm>
            <a:off x="365759" y="4480299"/>
            <a:ext cx="3814355" cy="769441"/>
          </a:xfrm>
          <a:prstGeom prst="rect">
            <a:avLst/>
          </a:prstGeom>
          <a:noFill/>
        </p:spPr>
        <p:txBody>
          <a:bodyPr wrap="square" rtlCol="0">
            <a:spAutoFit/>
          </a:bodyPr>
          <a:lstStyle/>
          <a:p>
            <a:r>
              <a:rPr lang="en-US" sz="4400" dirty="0">
                <a:solidFill>
                  <a:srgbClr val="FF0000"/>
                </a:solidFill>
                <a:latin typeface="Times New Roman" panose="02020603050405020304" pitchFamily="18" charset="0"/>
                <a:cs typeface="Times New Roman" panose="02020603050405020304" pitchFamily="18" charset="0"/>
              </a:rPr>
              <a:t>1. </a:t>
            </a:r>
            <a:r>
              <a:rPr lang="en-US" sz="4400" dirty="0" err="1">
                <a:solidFill>
                  <a:srgbClr val="FF0000"/>
                </a:solidFill>
                <a:latin typeface="Times New Roman" panose="02020603050405020304" pitchFamily="18" charset="0"/>
                <a:cs typeface="Times New Roman" panose="02020603050405020304" pitchFamily="18" charset="0"/>
              </a:rPr>
              <a:t>Tác</a:t>
            </a:r>
            <a:r>
              <a:rPr lang="en-US" sz="4400" dirty="0">
                <a:solidFill>
                  <a:srgbClr val="FF0000"/>
                </a:solidFill>
                <a:latin typeface="Times New Roman" panose="02020603050405020304" pitchFamily="18" charset="0"/>
                <a:cs typeface="Times New Roman" panose="02020603050405020304" pitchFamily="18" charset="0"/>
              </a:rPr>
              <a:t> </a:t>
            </a:r>
            <a:r>
              <a:rPr lang="en-US" sz="4400" dirty="0" err="1">
                <a:solidFill>
                  <a:srgbClr val="FF0000"/>
                </a:solidFill>
                <a:latin typeface="Times New Roman" panose="02020603050405020304" pitchFamily="18" charset="0"/>
                <a:cs typeface="Times New Roman" panose="02020603050405020304" pitchFamily="18" charset="0"/>
              </a:rPr>
              <a:t>giả</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973199" y="4556981"/>
            <a:ext cx="6253635" cy="923330"/>
          </a:xfrm>
          <a:prstGeom prst="rect">
            <a:avLst/>
          </a:prstGeom>
          <a:noFill/>
        </p:spPr>
        <p:txBody>
          <a:bodyPr wrap="none" rtlCol="0">
            <a:spAutoFit/>
          </a:bodyPr>
          <a:lstStyle/>
          <a:p>
            <a:r>
              <a:rPr lang="en-US" sz="5400" dirty="0" err="1">
                <a:solidFill>
                  <a:srgbClr val="FF0000"/>
                </a:solidFill>
                <a:latin typeface="Times New Roman" pitchFamily="18" charset="0"/>
                <a:cs typeface="Times New Roman" pitchFamily="18" charset="0"/>
              </a:rPr>
              <a:t>Hồ</a:t>
            </a:r>
            <a:r>
              <a:rPr lang="en-US" sz="5400" dirty="0">
                <a:solidFill>
                  <a:srgbClr val="FF0000"/>
                </a:solidFill>
                <a:latin typeface="Times New Roman" pitchFamily="18" charset="0"/>
                <a:cs typeface="Times New Roman" pitchFamily="18" charset="0"/>
              </a:rPr>
              <a:t> </a:t>
            </a:r>
            <a:r>
              <a:rPr lang="en-US" sz="5400" dirty="0" err="1">
                <a:solidFill>
                  <a:srgbClr val="FF0000"/>
                </a:solidFill>
                <a:latin typeface="Times New Roman" pitchFamily="18" charset="0"/>
                <a:cs typeface="Times New Roman" pitchFamily="18" charset="0"/>
              </a:rPr>
              <a:t>sơ</a:t>
            </a:r>
            <a:r>
              <a:rPr lang="en-US" sz="5400" dirty="0">
                <a:solidFill>
                  <a:srgbClr val="FF0000"/>
                </a:solidFill>
                <a:latin typeface="Times New Roman" pitchFamily="18" charset="0"/>
                <a:cs typeface="Times New Roman" pitchFamily="18" charset="0"/>
              </a:rPr>
              <a:t> </a:t>
            </a:r>
            <a:r>
              <a:rPr lang="en-US" sz="5400" dirty="0" err="1">
                <a:solidFill>
                  <a:srgbClr val="FF0000"/>
                </a:solidFill>
                <a:latin typeface="Times New Roman" pitchFamily="18" charset="0"/>
                <a:cs typeface="Times New Roman" pitchFamily="18" charset="0"/>
              </a:rPr>
              <a:t>người</a:t>
            </a:r>
            <a:r>
              <a:rPr lang="en-US" sz="5400" dirty="0">
                <a:solidFill>
                  <a:srgbClr val="FF0000"/>
                </a:solidFill>
                <a:latin typeface="Times New Roman" pitchFamily="18" charset="0"/>
                <a:cs typeface="Times New Roman" pitchFamily="18" charset="0"/>
              </a:rPr>
              <a:t> </a:t>
            </a:r>
            <a:r>
              <a:rPr lang="en-US" sz="5400" dirty="0" err="1">
                <a:solidFill>
                  <a:srgbClr val="FF0000"/>
                </a:solidFill>
                <a:latin typeface="Times New Roman" pitchFamily="18" charset="0"/>
                <a:cs typeface="Times New Roman" pitchFamily="18" charset="0"/>
              </a:rPr>
              <a:t>nổi</a:t>
            </a:r>
            <a:r>
              <a:rPr lang="en-US" sz="5400" dirty="0">
                <a:solidFill>
                  <a:srgbClr val="FF0000"/>
                </a:solidFill>
                <a:latin typeface="Times New Roman" pitchFamily="18" charset="0"/>
                <a:cs typeface="Times New Roman" pitchFamily="18" charset="0"/>
              </a:rPr>
              <a:t> </a:t>
            </a:r>
            <a:r>
              <a:rPr lang="en-US" sz="5400" dirty="0" err="1">
                <a:solidFill>
                  <a:srgbClr val="FF0000"/>
                </a:solidFill>
                <a:latin typeface="Times New Roman" pitchFamily="18" charset="0"/>
                <a:cs typeface="Times New Roman" pitchFamily="18" charset="0"/>
              </a:rPr>
              <a:t>tiếng</a:t>
            </a:r>
            <a:endParaRPr lang="en-US" sz="5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719361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trips(down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Blue tissue paper"/>
          <p:cNvSpPr>
            <a:spLocks noChangeArrowheads="1"/>
          </p:cNvSpPr>
          <p:nvPr/>
        </p:nvSpPr>
        <p:spPr bwMode="auto">
          <a:xfrm>
            <a:off x="0" y="0"/>
            <a:ext cx="7620000" cy="6858000"/>
          </a:xfrm>
          <a:prstGeom prst="roundRect">
            <a:avLst>
              <a:gd name="adj" fmla="val 16667"/>
            </a:avLst>
          </a:prstGeom>
          <a:blipFill dpi="0" rotWithShape="1">
            <a:blip r:embed="rId4"/>
            <a:srcRect/>
            <a:tile tx="0" ty="0" sx="100000" sy="100000" flip="none" algn="tl"/>
          </a:blipFill>
          <a:ln w="28575">
            <a:solidFill>
              <a:srgbClr val="FF0000"/>
            </a:solidFill>
            <a:round/>
            <a:headEnd/>
            <a:tailEnd/>
          </a:ln>
          <a:effectLst/>
        </p:spPr>
        <p:txBody>
          <a:bodyPr wrap="none" anchor="ctr"/>
          <a:lstStyle/>
          <a:p>
            <a:pPr algn="ctr"/>
            <a:r>
              <a:rPr lang="en-US">
                <a:latin typeface="Arial" charset="0"/>
              </a:rPr>
              <a:t>       </a:t>
            </a:r>
          </a:p>
        </p:txBody>
      </p:sp>
      <p:sp>
        <p:nvSpPr>
          <p:cNvPr id="7171" name="TextBox 1"/>
          <p:cNvSpPr txBox="1">
            <a:spLocks noChangeArrowheads="1"/>
          </p:cNvSpPr>
          <p:nvPr/>
        </p:nvSpPr>
        <p:spPr bwMode="auto">
          <a:xfrm>
            <a:off x="632883" y="228601"/>
            <a:ext cx="4644511" cy="523220"/>
          </a:xfrm>
          <a:prstGeom prst="rect">
            <a:avLst/>
          </a:prstGeom>
          <a:noFill/>
          <a:ln w="9525">
            <a:noFill/>
            <a:miter lim="800000"/>
            <a:headEnd/>
            <a:tailEnd/>
          </a:ln>
        </p:spPr>
        <p:txBody>
          <a:bodyPr wrap="square">
            <a:spAutoFit/>
          </a:bodyPr>
          <a:lstStyle/>
          <a:p>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giả</a:t>
            </a:r>
            <a:r>
              <a:rPr lang="en-US" sz="2800" b="1" dirty="0">
                <a:solidFill>
                  <a:srgbClr val="FF0000"/>
                </a:solidFill>
                <a:latin typeface="Times New Roman" pitchFamily="18" charset="0"/>
                <a:cs typeface="Times New Roman" pitchFamily="18" charset="0"/>
              </a:rPr>
              <a:t>: </a:t>
            </a:r>
            <a:r>
              <a:rPr lang="en-US" sz="2400" b="1" dirty="0">
                <a:solidFill>
                  <a:srgbClr val="0D0D0D"/>
                </a:solidFill>
                <a:latin typeface="Times New Roman" pitchFamily="18" charset="0"/>
                <a:cs typeface="Times New Roman" pitchFamily="18" charset="0"/>
              </a:rPr>
              <a:t>(1890- 1969) </a:t>
            </a:r>
            <a:endParaRPr lang="en-US" sz="2800" b="1" dirty="0">
              <a:solidFill>
                <a:srgbClr val="FF0000"/>
              </a:solidFill>
              <a:latin typeface="Times New Roman" pitchFamily="18" charset="0"/>
              <a:cs typeface="Times New Roman" pitchFamily="18" charset="0"/>
            </a:endParaRPr>
          </a:p>
        </p:txBody>
      </p:sp>
      <p:sp>
        <p:nvSpPr>
          <p:cNvPr id="3" name="TextBox 2"/>
          <p:cNvSpPr txBox="1"/>
          <p:nvPr/>
        </p:nvSpPr>
        <p:spPr>
          <a:xfrm>
            <a:off x="239486" y="838737"/>
            <a:ext cx="7213600" cy="6247864"/>
          </a:xfrm>
          <a:prstGeom prst="rect">
            <a:avLst/>
          </a:prstGeom>
          <a:noFill/>
        </p:spPr>
        <p:txBody>
          <a:bodyPr>
            <a:spAutoFit/>
          </a:bodyPr>
          <a:lstStyle/>
          <a:p>
            <a:pPr marL="342900" indent="-342900">
              <a:buFontTx/>
              <a:buChar char="-"/>
            </a:pPr>
            <a:r>
              <a:rPr lang="en-US" sz="2400" b="1" dirty="0" err="1">
                <a:solidFill>
                  <a:srgbClr val="0D0D0D"/>
                </a:solidFill>
                <a:latin typeface="Times New Roman" pitchFamily="18" charset="0"/>
                <a:cs typeface="Times New Roman" pitchFamily="18" charset="0"/>
              </a:rPr>
              <a:t>Hồ</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Chí</a:t>
            </a:r>
            <a:r>
              <a:rPr lang="en-US" sz="2400" b="1" dirty="0">
                <a:solidFill>
                  <a:srgbClr val="0D0D0D"/>
                </a:solidFill>
                <a:latin typeface="Times New Roman" pitchFamily="18" charset="0"/>
                <a:cs typeface="Times New Roman" pitchFamily="18" charset="0"/>
              </a:rPr>
              <a:t> Minh </a:t>
            </a:r>
            <a:r>
              <a:rPr lang="en-US" sz="2400" b="1" dirty="0" err="1">
                <a:solidFill>
                  <a:srgbClr val="0D0D0D"/>
                </a:solidFill>
                <a:latin typeface="Times New Roman" pitchFamily="18" charset="0"/>
                <a:cs typeface="Times New Roman" pitchFamily="18" charset="0"/>
              </a:rPr>
              <a:t>là</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anh</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hùng</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giải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phóng</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dân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tộc</a:t>
            </a:r>
            <a:r>
              <a:rPr lang="en-US" sz="2400" b="1" dirty="0">
                <a:solidFill>
                  <a:srgbClr val="0D0D0D"/>
                </a:solidFill>
                <a:latin typeface="Times New Roman" pitchFamily="18" charset="0"/>
                <a:cs typeface="Times New Roman" pitchFamily="18" charset="0"/>
              </a:rPr>
              <a:t>, </a:t>
            </a:r>
          </a:p>
          <a:p>
            <a:r>
              <a:rPr lang="en-US" sz="2400" b="1" dirty="0" err="1">
                <a:solidFill>
                  <a:srgbClr val="0D0D0D"/>
                </a:solidFill>
                <a:latin typeface="Times New Roman" pitchFamily="18" charset="0"/>
                <a:cs typeface="Times New Roman" pitchFamily="18" charset="0"/>
              </a:rPr>
              <a:t>danh</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nhân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văn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hóa</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thế</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giới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nhà</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thơ</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lớn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của</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dân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tộc</a:t>
            </a:r>
            <a:r>
              <a:rPr lang="en-US" sz="2400" b="1" dirty="0">
                <a:solidFill>
                  <a:srgbClr val="0D0D0D"/>
                </a:solidFill>
                <a:latin typeface="Times New Roman" pitchFamily="18" charset="0"/>
                <a:cs typeface="Times New Roman" pitchFamily="18" charset="0"/>
              </a:rPr>
              <a:t>.</a:t>
            </a:r>
          </a:p>
          <a:p>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Thời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niên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thiếu</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tên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là</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Nguyễn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Sinh</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Cung</a:t>
            </a:r>
            <a:r>
              <a:rPr lang="en-US" sz="2400" b="1" dirty="0">
                <a:solidFill>
                  <a:srgbClr val="0D0D0D"/>
                </a:solidFill>
                <a:latin typeface="Times New Roman" pitchFamily="18" charset="0"/>
                <a:cs typeface="Times New Roman" pitchFamily="18" charset="0"/>
              </a:rPr>
              <a:t>, ở </a:t>
            </a:r>
            <a:r>
              <a:rPr lang="en-US" sz="2400" b="1" dirty="0" err="1">
                <a:solidFill>
                  <a:srgbClr val="0D0D0D"/>
                </a:solidFill>
                <a:latin typeface="Times New Roman" pitchFamily="18" charset="0"/>
                <a:cs typeface="Times New Roman" pitchFamily="18" charset="0"/>
              </a:rPr>
              <a:t>làng</a:t>
            </a:r>
            <a:r>
              <a:rPr lang="en-US" sz="2400" b="1" dirty="0">
                <a:solidFill>
                  <a:srgbClr val="0D0D0D"/>
                </a:solidFill>
                <a:latin typeface="Times New Roman" pitchFamily="18" charset="0"/>
                <a:cs typeface="Times New Roman" pitchFamily="18" charset="0"/>
              </a:rPr>
              <a:t> Kim </a:t>
            </a:r>
            <a:r>
              <a:rPr lang="en-US" sz="2400" b="1" dirty="0" err="1">
                <a:solidFill>
                  <a:srgbClr val="0D0D0D"/>
                </a:solidFill>
                <a:latin typeface="Times New Roman" pitchFamily="18" charset="0"/>
                <a:cs typeface="Times New Roman" pitchFamily="18" charset="0"/>
              </a:rPr>
              <a:t>Liên</a:t>
            </a:r>
            <a:r>
              <a:rPr lang="en-US" sz="2400" b="1" dirty="0">
                <a:solidFill>
                  <a:srgbClr val="0D0D0D"/>
                </a:solidFill>
                <a:latin typeface="Times New Roman" pitchFamily="18" charset="0"/>
                <a:cs typeface="Times New Roman" pitchFamily="18" charset="0"/>
              </a:rPr>
              <a:t>- Nam </a:t>
            </a:r>
            <a:r>
              <a:rPr lang="en-US" sz="2400" b="1" dirty="0" err="1">
                <a:solidFill>
                  <a:srgbClr val="0D0D0D"/>
                </a:solidFill>
                <a:latin typeface="Times New Roman" pitchFamily="18" charset="0"/>
                <a:cs typeface="Times New Roman" pitchFamily="18" charset="0"/>
              </a:rPr>
              <a:t>Đàn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Nghệ</a:t>
            </a:r>
            <a:r>
              <a:rPr lang="en-US" sz="2400" b="1" dirty="0">
                <a:solidFill>
                  <a:srgbClr val="0D0D0D"/>
                </a:solidFill>
                <a:latin typeface="Times New Roman" pitchFamily="18" charset="0"/>
                <a:cs typeface="Times New Roman" pitchFamily="18" charset="0"/>
              </a:rPr>
              <a:t> An; </a:t>
            </a:r>
            <a:r>
              <a:rPr lang="en-US" sz="2400" b="1" dirty="0" err="1">
                <a:solidFill>
                  <a:srgbClr val="0D0D0D"/>
                </a:solidFill>
                <a:latin typeface="Times New Roman" pitchFamily="18" charset="0"/>
                <a:cs typeface="Times New Roman" pitchFamily="18" charset="0"/>
              </a:rPr>
              <a:t>sau</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đổi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tên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là</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Nguyễn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Tất</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Thành</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Nguyễn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Ái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Quốc</a:t>
            </a:r>
            <a:r>
              <a:rPr lang="en-US" sz="2400" b="1" dirty="0">
                <a:solidFill>
                  <a:srgbClr val="0D0D0D"/>
                </a:solidFill>
                <a:latin typeface="Times New Roman" pitchFamily="18" charset="0"/>
                <a:cs typeface="Times New Roman" pitchFamily="18" charset="0"/>
              </a:rPr>
              <a:t>, HCM.</a:t>
            </a:r>
          </a:p>
          <a:p>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Từ</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nhỏ</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thông</a:t>
            </a:r>
            <a:r>
              <a:rPr lang="en-US" sz="2400" b="1" dirty="0">
                <a:solidFill>
                  <a:srgbClr val="0D0D0D"/>
                </a:solidFill>
                <a:latin typeface="Times New Roman" pitchFamily="18" charset="0"/>
                <a:cs typeface="Times New Roman" pitchFamily="18" charset="0"/>
              </a:rPr>
              <a:t> minh, </a:t>
            </a:r>
            <a:r>
              <a:rPr lang="en-US" sz="2400" b="1" dirty="0" err="1">
                <a:solidFill>
                  <a:srgbClr val="0D0D0D"/>
                </a:solidFill>
                <a:latin typeface="Times New Roman" pitchFamily="18" charset="0"/>
                <a:cs typeface="Times New Roman" pitchFamily="18" charset="0"/>
              </a:rPr>
              <a:t>học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giỏi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có</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lòng</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yêu</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nước</a:t>
            </a:r>
            <a:r>
              <a:rPr lang="en-US" sz="2400" b="1" dirty="0">
                <a:solidFill>
                  <a:srgbClr val="0D0D0D"/>
                </a:solidFill>
                <a:latin typeface="Times New Roman" pitchFamily="18" charset="0"/>
                <a:cs typeface="Times New Roman" pitchFamily="18" charset="0"/>
              </a:rPr>
              <a:t>.</a:t>
            </a:r>
          </a:p>
          <a:p>
            <a:r>
              <a:rPr lang="en-US" sz="2400" b="1" dirty="0">
                <a:solidFill>
                  <a:srgbClr val="0D0D0D"/>
                </a:solidFill>
                <a:latin typeface="Times New Roman" pitchFamily="18" charset="0"/>
                <a:cs typeface="Times New Roman" pitchFamily="18" charset="0"/>
              </a:rPr>
              <a:t>- 1911- 1941: 30 </a:t>
            </a:r>
            <a:r>
              <a:rPr lang="en-US" sz="2400" b="1" dirty="0" err="1">
                <a:solidFill>
                  <a:srgbClr val="0D0D0D"/>
                </a:solidFill>
                <a:latin typeface="Times New Roman" pitchFamily="18" charset="0"/>
                <a:cs typeface="Times New Roman" pitchFamily="18" charset="0"/>
              </a:rPr>
              <a:t>năm</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bôn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ba</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khắp</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năm</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châu</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tìm</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đường</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cứu</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nước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cho</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dân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tộc</a:t>
            </a:r>
            <a:r>
              <a:rPr lang="en-US" sz="2400" b="1" dirty="0">
                <a:solidFill>
                  <a:srgbClr val="0D0D0D"/>
                </a:solidFill>
                <a:latin typeface="Times New Roman" pitchFamily="18" charset="0"/>
                <a:cs typeface="Times New Roman" pitchFamily="18" charset="0"/>
              </a:rPr>
              <a:t>.</a:t>
            </a:r>
          </a:p>
          <a:p>
            <a:r>
              <a:rPr lang="en-US" sz="2400" b="1" dirty="0">
                <a:solidFill>
                  <a:srgbClr val="0D0D0D"/>
                </a:solidFill>
                <a:latin typeface="Times New Roman" pitchFamily="18" charset="0"/>
                <a:cs typeface="Times New Roman" pitchFamily="18" charset="0"/>
              </a:rPr>
              <a:t>- 1941: </a:t>
            </a:r>
            <a:r>
              <a:rPr lang="en-US" sz="2400" b="1" dirty="0" err="1">
                <a:solidFill>
                  <a:srgbClr val="0D0D0D"/>
                </a:solidFill>
                <a:latin typeface="Times New Roman" pitchFamily="18" charset="0"/>
                <a:cs typeface="Times New Roman" pitchFamily="18" charset="0"/>
              </a:rPr>
              <a:t>Người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trở</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về</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nước</a:t>
            </a:r>
            <a:r>
              <a:rPr lang="en-US" sz="2400" b="1" dirty="0">
                <a:solidFill>
                  <a:srgbClr val="0D0D0D"/>
                </a:solidFill>
                <a:latin typeface="Times New Roman" pitchFamily="18" charset="0"/>
                <a:cs typeface="Times New Roman" pitchFamily="18" charset="0"/>
              </a:rPr>
              <a:t> (Cao </a:t>
            </a:r>
            <a:r>
              <a:rPr lang="en-US" sz="2400" b="1" dirty="0" err="1">
                <a:solidFill>
                  <a:srgbClr val="0D0D0D"/>
                </a:solidFill>
                <a:latin typeface="Times New Roman" pitchFamily="18" charset="0"/>
                <a:cs typeface="Times New Roman" pitchFamily="18" charset="0"/>
              </a:rPr>
              <a:t>Bằng</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tiếp</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tục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lãnh</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đạo</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hoạt</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động</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cách</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mạng</a:t>
            </a:r>
            <a:r>
              <a:rPr lang="en-US" sz="2400" b="1" dirty="0">
                <a:solidFill>
                  <a:srgbClr val="0D0D0D"/>
                </a:solidFill>
                <a:latin typeface="Times New Roman" pitchFamily="18" charset="0"/>
                <a:cs typeface="Times New Roman" pitchFamily="18" charset="0"/>
              </a:rPr>
              <a:t> VN.</a:t>
            </a:r>
          </a:p>
          <a:p>
            <a:r>
              <a:rPr lang="en-US" sz="2400" b="1" dirty="0">
                <a:solidFill>
                  <a:srgbClr val="0D0D0D"/>
                </a:solidFill>
                <a:latin typeface="Times New Roman" pitchFamily="18" charset="0"/>
                <a:cs typeface="Times New Roman" pitchFamily="18" charset="0"/>
              </a:rPr>
              <a:t>- 2/ 9/ 1945 </a:t>
            </a:r>
            <a:r>
              <a:rPr lang="en-US" sz="2400" b="1" dirty="0" err="1">
                <a:solidFill>
                  <a:srgbClr val="0D0D0D"/>
                </a:solidFill>
                <a:latin typeface="Times New Roman" pitchFamily="18" charset="0"/>
                <a:cs typeface="Times New Roman" pitchFamily="18" charset="0"/>
              </a:rPr>
              <a:t>Người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đọc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bản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Tuyên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Ngôn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độc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lập</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làm</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Chủ</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tịch</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nước</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Việt</a:t>
            </a:r>
            <a:r>
              <a:rPr lang="en-US" sz="2400" b="1" dirty="0">
                <a:solidFill>
                  <a:srgbClr val="0D0D0D"/>
                </a:solidFill>
                <a:latin typeface="Times New Roman" pitchFamily="18" charset="0"/>
                <a:cs typeface="Times New Roman" pitchFamily="18" charset="0"/>
              </a:rPr>
              <a:t> Nam DCCH, nay </a:t>
            </a:r>
            <a:r>
              <a:rPr lang="en-US" sz="2400" b="1" dirty="0" err="1">
                <a:solidFill>
                  <a:srgbClr val="0D0D0D"/>
                </a:solidFill>
                <a:latin typeface="Times New Roman" pitchFamily="18" charset="0"/>
                <a:cs typeface="Times New Roman" pitchFamily="18" charset="0"/>
              </a:rPr>
              <a:t>là</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nước</a:t>
            </a:r>
            <a:r>
              <a:rPr lang="en-US" sz="2400" b="1" dirty="0">
                <a:solidFill>
                  <a:srgbClr val="0D0D0D"/>
                </a:solidFill>
                <a:latin typeface="Times New Roman" pitchFamily="18" charset="0"/>
                <a:cs typeface="Times New Roman" pitchFamily="18" charset="0"/>
              </a:rPr>
              <a:t> CHXHCN </a:t>
            </a:r>
            <a:r>
              <a:rPr lang="en-US" sz="2400" b="1" dirty="0" err="1">
                <a:solidFill>
                  <a:srgbClr val="0D0D0D"/>
                </a:solidFill>
                <a:latin typeface="Times New Roman" pitchFamily="18" charset="0"/>
                <a:cs typeface="Times New Roman" pitchFamily="18" charset="0"/>
              </a:rPr>
              <a:t>Việt</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nam</a:t>
            </a:r>
            <a:r>
              <a:rPr lang="en-US" sz="2400" b="1" dirty="0">
                <a:solidFill>
                  <a:srgbClr val="0D0D0D"/>
                </a:solidFill>
                <a:latin typeface="Times New Roman" pitchFamily="18" charset="0"/>
                <a:cs typeface="Times New Roman" pitchFamily="18" charset="0"/>
              </a:rPr>
              <a:t>.</a:t>
            </a:r>
          </a:p>
          <a:p>
            <a:r>
              <a:rPr lang="en-US" sz="2400" b="1" dirty="0">
                <a:solidFill>
                  <a:srgbClr val="0D0D0D"/>
                </a:solidFill>
                <a:latin typeface="Times New Roman" pitchFamily="18" charset="0"/>
                <a:cs typeface="Times New Roman" pitchFamily="18" charset="0"/>
              </a:rPr>
              <a:t>- 1969, </a:t>
            </a:r>
            <a:r>
              <a:rPr lang="en-US" sz="2400" b="1" dirty="0" err="1">
                <a:solidFill>
                  <a:srgbClr val="0D0D0D"/>
                </a:solidFill>
                <a:latin typeface="Times New Roman" pitchFamily="18" charset="0"/>
                <a:cs typeface="Times New Roman" pitchFamily="18" charset="0"/>
              </a:rPr>
              <a:t>Người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đã</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ra</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để</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lại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cho</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nhân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dân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toàn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thế</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giới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cho</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dân</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tộc</a:t>
            </a:r>
            <a:r>
              <a:rPr lang="en-US" sz="2400" b="1" dirty="0">
                <a:solidFill>
                  <a:srgbClr val="0D0D0D"/>
                </a:solidFill>
                <a:latin typeface="Times New Roman" pitchFamily="18" charset="0"/>
                <a:cs typeface="Times New Roman" pitchFamily="18" charset="0"/>
              </a:rPr>
              <a:t> VN </a:t>
            </a:r>
            <a:r>
              <a:rPr lang="en-US" sz="2400" b="1" dirty="0" err="1">
                <a:solidFill>
                  <a:srgbClr val="0D0D0D"/>
                </a:solidFill>
                <a:latin typeface="Times New Roman" pitchFamily="18" charset="0"/>
                <a:cs typeface="Times New Roman" pitchFamily="18" charset="0"/>
              </a:rPr>
              <a:t>nỗi</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đau</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thương</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vô</a:t>
            </a:r>
            <a:r>
              <a:rPr lang="en-US" sz="2400" b="1" dirty="0">
                <a:solidFill>
                  <a:srgbClr val="0D0D0D"/>
                </a:solidFill>
                <a:latin typeface="Times New Roman" pitchFamily="18" charset="0"/>
                <a:cs typeface="Times New Roman" pitchFamily="18" charset="0"/>
              </a:rPr>
              <a:t> </a:t>
            </a:r>
            <a:r>
              <a:rPr lang="en-US" sz="2400" b="1" dirty="0" err="1">
                <a:solidFill>
                  <a:srgbClr val="0D0D0D"/>
                </a:solidFill>
                <a:latin typeface="Times New Roman" pitchFamily="18" charset="0"/>
                <a:cs typeface="Times New Roman" pitchFamily="18" charset="0"/>
              </a:rPr>
              <a:t>hạn</a:t>
            </a:r>
            <a:r>
              <a:rPr lang="en-US" sz="2400" b="1" dirty="0">
                <a:solidFill>
                  <a:srgbClr val="0D0D0D"/>
                </a:solidFill>
                <a:latin typeface="Times New Roman" pitchFamily="18" charset="0"/>
                <a:cs typeface="Times New Roman" pitchFamily="18" charset="0"/>
              </a:rPr>
              <a:t>.</a:t>
            </a:r>
            <a:r>
              <a:rPr lang="en-US" sz="2000" dirty="0">
                <a:solidFill>
                  <a:srgbClr val="0D0D0D"/>
                </a:solidFill>
              </a:rPr>
              <a:t>		</a:t>
            </a:r>
            <a:r>
              <a:rPr lang="en-US" sz="2000" dirty="0">
                <a:solidFill>
                  <a:srgbClr val="BFBFBF"/>
                </a:solidFill>
              </a:rPr>
              <a:t>	</a:t>
            </a:r>
          </a:p>
          <a:p>
            <a:endParaRPr lang="en-US" sz="2000" dirty="0">
              <a:solidFill>
                <a:srgbClr val="FF0000"/>
              </a:solidFill>
            </a:endParaRPr>
          </a:p>
        </p:txBody>
      </p:sp>
      <p:pic>
        <p:nvPicPr>
          <p:cNvPr id="24" name="Picture 5" descr="Bac%20Ho%20doc%20Tuyen%20ngon"/>
          <p:cNvPicPr>
            <a:picLocks noChangeAspect="1" noChangeArrowheads="1"/>
          </p:cNvPicPr>
          <p:nvPr/>
        </p:nvPicPr>
        <p:blipFill>
          <a:blip r:embed="rId5"/>
          <a:srcRect/>
          <a:stretch>
            <a:fillRect/>
          </a:stretch>
        </p:blipFill>
        <p:spPr bwMode="auto">
          <a:xfrm>
            <a:off x="7620000" y="228601"/>
            <a:ext cx="4572000" cy="6473825"/>
          </a:xfrm>
          <a:prstGeom prst="rect">
            <a:avLst/>
          </a:prstGeom>
          <a:noFill/>
          <a:ln w="19050">
            <a:solidFill>
              <a:srgbClr val="FF0000"/>
            </a:solidFill>
            <a:miter lim="800000"/>
            <a:headEnd/>
            <a:tailEnd/>
          </a:ln>
        </p:spPr>
      </p:pic>
      <p:sp>
        <p:nvSpPr>
          <p:cNvPr id="7174" name="Date Placeholder 3"/>
          <p:cNvSpPr txBox="1">
            <a:spLocks noGrp="1"/>
          </p:cNvSpPr>
          <p:nvPr/>
        </p:nvSpPr>
        <p:spPr bwMode="auto">
          <a:xfrm>
            <a:off x="6318251" y="1516064"/>
            <a:ext cx="2844800" cy="752475"/>
          </a:xfrm>
          <a:prstGeom prst="rect">
            <a:avLst/>
          </a:prstGeom>
          <a:noFill/>
          <a:ln w="9525">
            <a:noFill/>
            <a:miter lim="800000"/>
            <a:headEnd/>
            <a:tailEnd/>
          </a:ln>
        </p:spPr>
        <p:txBody>
          <a:bodyPr anchor="b"/>
          <a:lstStyle/>
          <a:p>
            <a:endParaRPr lang="en-US" sz="2400">
              <a:solidFill>
                <a:srgbClr val="FEFEFE"/>
              </a:solidFill>
              <a:latin typeface="Arial" charset="0"/>
            </a:endParaRPr>
          </a:p>
        </p:txBody>
      </p:sp>
      <p:pic>
        <p:nvPicPr>
          <p:cNvPr id="5" name="Kiss The Rain - Yiruma.mp3">
            <a:hlinkClick r:id="" action="ppaction://media"/>
          </p:cNvPr>
          <p:cNvPicPr>
            <a:picLocks noRot="1" noChangeAspect="1"/>
          </p:cNvPicPr>
          <p:nvPr>
            <a:audioFile r:link="rId1"/>
          </p:nvPr>
        </p:nvPicPr>
        <p:blipFill>
          <a:blip r:embed="rId6" cstate="print"/>
          <a:srcRect/>
          <a:stretch>
            <a:fillRect/>
          </a:stretch>
        </p:blipFill>
        <p:spPr bwMode="auto">
          <a:xfrm>
            <a:off x="11176000" y="5867400"/>
            <a:ext cx="812800" cy="609600"/>
          </a:xfrm>
          <a:prstGeom prst="rect">
            <a:avLst/>
          </a:prstGeom>
          <a:noFill/>
          <a:ln w="9525">
            <a:noFill/>
            <a:miter lim="800000"/>
            <a:headEnd/>
            <a:tailEnd/>
          </a:ln>
        </p:spPr>
      </p:pic>
    </p:spTree>
    <p:extLst>
      <p:ext uri="{BB962C8B-B14F-4D97-AF65-F5344CB8AC3E}">
        <p14:creationId xmlns:p14="http://schemas.microsoft.com/office/powerpoint/2010/main" val="3019845063"/>
      </p:ext>
    </p:extLst>
  </p:cSld>
  <p:clrMapOvr>
    <a:masterClrMapping/>
  </p:clrMapOvr>
  <p:transition spd="slow" advTm="114284">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58816"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1978" y="-38564"/>
            <a:ext cx="1971290" cy="1405131"/>
          </a:xfrm>
          <a:prstGeom prst="rect">
            <a:avLst/>
          </a:prstGeom>
        </p:spPr>
      </p:pic>
      <p:sp>
        <p:nvSpPr>
          <p:cNvPr id="92162" name="AutoShape 2" descr="Káº¿t quáº£ hÃ¬nh áº£nh cho bÃ¡c há» thá»i tráº»"/>
          <p:cNvSpPr>
            <a:spLocks noChangeAspect="1" noChangeArrowheads="1"/>
          </p:cNvSpPr>
          <p:nvPr/>
        </p:nvSpPr>
        <p:spPr bwMode="auto">
          <a:xfrm>
            <a:off x="155514" y="-144463"/>
            <a:ext cx="304681"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 name="Picture 19" descr="b5b1ce6f5c0bbf75f114cc81cb184b76635358612409630291.jpg"/>
          <p:cNvPicPr>
            <a:picLocks noChangeAspect="1"/>
          </p:cNvPicPr>
          <p:nvPr/>
        </p:nvPicPr>
        <p:blipFill>
          <a:blip r:embed="rId4"/>
          <a:stretch>
            <a:fillRect/>
          </a:stretch>
        </p:blipFill>
        <p:spPr>
          <a:xfrm>
            <a:off x="460196" y="381000"/>
            <a:ext cx="4817293" cy="5867400"/>
          </a:xfrm>
          <a:prstGeom prst="rect">
            <a:avLst/>
          </a:prstGeom>
        </p:spPr>
      </p:pic>
      <p:pic>
        <p:nvPicPr>
          <p:cNvPr id="23" name="Picture 22" descr="15137189465_1cccc129b2_b.jpg"/>
          <p:cNvPicPr>
            <a:picLocks noChangeAspect="1"/>
          </p:cNvPicPr>
          <p:nvPr/>
        </p:nvPicPr>
        <p:blipFill>
          <a:blip r:embed="rId5"/>
          <a:srcRect l="11624"/>
          <a:stretch>
            <a:fillRect/>
          </a:stretch>
        </p:blipFill>
        <p:spPr>
          <a:xfrm>
            <a:off x="5791318" y="1518420"/>
            <a:ext cx="5791320" cy="3891781"/>
          </a:xfrm>
          <a:prstGeom prst="rect">
            <a:avLst/>
          </a:prstGeom>
        </p:spPr>
      </p:pic>
    </p:spTree>
    <p:extLst>
      <p:ext uri="{BB962C8B-B14F-4D97-AF65-F5344CB8AC3E}">
        <p14:creationId xmlns:p14="http://schemas.microsoft.com/office/powerpoint/2010/main" val="19085972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strips(downLef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2216</Words>
  <Application>Microsoft Office PowerPoint</Application>
  <PresentationFormat>Widescreen</PresentationFormat>
  <Paragraphs>216</Paragraphs>
  <Slides>42</Slides>
  <Notes>13</Notes>
  <HiddenSlides>1</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.VnArial Narrow</vt:lpstr>
      <vt:lpstr>.VnSouthern</vt:lpstr>
      <vt:lpstr>.VnTime</vt:lpstr>
      <vt:lpstr>Arial</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Hai câu thơ đầu: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 VÀ CHUẨN BỊ BÀI SAU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26</cp:revision>
  <dcterms:created xsi:type="dcterms:W3CDTF">2021-11-10T23:52:02Z</dcterms:created>
  <dcterms:modified xsi:type="dcterms:W3CDTF">2021-11-22T06:34:13Z</dcterms:modified>
</cp:coreProperties>
</file>